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6" r:id="rId5"/>
    <p:sldMasterId id="2147483699" r:id="rId6"/>
    <p:sldMasterId id="2147483713" r:id="rId7"/>
    <p:sldMasterId id="2147483727" r:id="rId8"/>
  </p:sldMasterIdLst>
  <p:notesMasterIdLst>
    <p:notesMasterId r:id="rId20"/>
  </p:notesMasterIdLst>
  <p:sldIdLst>
    <p:sldId id="329" r:id="rId9"/>
    <p:sldId id="270" r:id="rId10"/>
    <p:sldId id="271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7" r:id="rId21"/>
    <p:sldId id="268" r:id="rId22"/>
    <p:sldId id="265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3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147480000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10T02:02: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8582 2356 0,'25'-49'0,"-25"24"31,0 0-31,25 25 0,-50 0 16,25-25-16,0 1 16,0-1 15,0 0-31,0 0 15,0 0 17,25 25-32,-25-24 31,25 24 31,-25-25-15,-25 25 0,25 25-16,-25-25-31,25 24 0,0 1 16,0 0-16,-25-25 0,25 25 0,0 0 16,0-1-16,-24 26 15,-1 0-15,0-1 0,25-24 16,-25 25-16,25-26 16,-25 26-16,25-25 0,-24 24 15,-1 1-15,0-25 16,25 0-1,-25-25-15,25 25 0,25-50 32,-25 0-1,25 25-31,-25-25 0,25 0 16,-25 0-16,24 1 15,-24-1-15,0 0 0,25 25 0</inkml:trace>
  <inkml:trace contextRef="#ctx0" brushRef="#br0">8682 2108 0,'-25'0'0,"50"0"0,-25 25 31,0 0-31,0 0 16,0 0-16,0-1 0,24 1 0,-24 25 15,0-25-15,0-1 0,0 1 0,0 0 16,0 49-16,0-49 15,0 50-15,25-51 0,-25 1 16,0 0-16,0 25 16,0-25-16,25-25 0,-25 24 15,0 1-15,-25-25 32,25-25-17,0 1-15,-25-1 16</inkml:trace>
  <inkml:trace contextRef="#ctx0" brushRef="#br0">8508 2431 0,'0'-25'15,"25"0"1,0 25 0,-1 0-16,1 0 0,0-25 15,0 25-15,0 0 0,-1 0 16,26 0-16,-25 0 15,0 0-15,-1 0 16,26 0-16,-25 0 16,0 0-16</inkml:trace>
  <inkml:trace contextRef="#ctx0" brushRef="#br0">26615 2332 0,'25'0'0,"-25"-25"16,25 25-16,-25-25 15,25 25 1,-25-25-16,0 0 31,0 1 1,0 48 14,-25-24-46,25 25 16,0 0-16,-25 0 0,25 0 16,0-1-16,-25-24 0,25 50 15,-24-25-15,24 0 0,0-1 0,-25 1 0,25 0 16,0 0-16,-25 0 0,25-1 0,0 51 16,-25-25-16,0-1 15,25 1-15,0-25 0,-24-1 16,24 1-16,0 0 0,-25-25 15,0 50-15,25-26 16,0-48 15,0-1-15,25 0 0,-25 0-16,25 25 0,-25-25 15,24 1-15,1-26 16,-25 25-16,25 0 0,-25 1 15,25 24-15,-25-25 0,0 0 0,25 0 0,-25 0 16,24 25-16,-24-49 16</inkml:trace>
  <inkml:trace contextRef="#ctx0" brushRef="#br0">26690 2356 0,'0'-24'15,"0"-1"-15,25 25 32,-25 25-17,0-1 1,0 1-16,0 0 16,24 25-16,-24-26 15,0 1-15,0 0 0,25 25 0,-25-26 16,0 1-16,0 25 15,25 0-15,-25-1 16,25-24-16,-25 0 0,0 0 16,0-1-16,0 1 0,25 0 15,-25 0-15,0 0 16,0-50 0,-25 0-1,25 0 1,-25 25-16,25-25 15,0 1-15</inkml:trace>
  <inkml:trace contextRef="#ctx0" brushRef="#br0">26566 2704 0,'-25'-25'0,"50"25"16,0 0-16,-1 0 15,1 0-15,0 0 0,25-25 16,-26 25-16,26 0 16,-25 0-16,0 0 0,-1 0 15,1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7C43D-D6B4-4FEC-AF58-59AC5C99F5D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41510-0F17-47B2-9133-93F9E236631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0B3A-A1EA-469C-85A0-061BC7D5996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268F-5E7A-4F75-B977-866813FF685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DF108-463D-4337-9A3E-546415DF6FE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8D06A-05D1-4F5D-92E2-614C0307E53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4E36B-FD66-4D16-83B1-F2ADCFB64FE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4C491-2D4F-47F3-943F-A55981AEB06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778CC-4794-4EC0-AE4E-6948138761F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E5C85-FEA8-4562-BCA6-A904D8E53C1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757D9-39B5-4BD6-BAB7-F0F3748BAB1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B8B2-57F4-4631-94CC-DF556FEE714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276FE-8A86-40F9-9C72-03A9BEB93BD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0B8CA-7D9B-4DE3-BB9F-1718F843C73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0B3A-A1EA-469C-85A0-061BC7D5996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268F-5E7A-4F75-B977-866813FF685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DF108-463D-4337-9A3E-546415DF6FE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8D06A-05D1-4F5D-92E2-614C0307E53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4E36B-FD66-4D16-83B1-F2ADCFB64FE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4C491-2D4F-47F3-943F-A55981AEB06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778CC-4794-4EC0-AE4E-6948138761F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E5C85-FEA8-4562-BCA6-A904D8E53C1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757D9-39B5-4BD6-BAB7-F0F3748BAB1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B8B2-57F4-4631-94CC-DF556FEE714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276FE-8A86-40F9-9C72-03A9BEB93BD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0B8CA-7D9B-4DE3-BB9F-1718F843C73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0B3A-A1EA-469C-85A0-061BC7D5996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268F-5E7A-4F75-B977-866813FF685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DF108-463D-4337-9A3E-546415DF6FE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8D06A-05D1-4F5D-92E2-614C0307E53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4E36B-FD66-4D16-83B1-F2ADCFB64FE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4C491-2D4F-47F3-943F-A55981AEB06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778CC-4794-4EC0-AE4E-6948138761F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E5C85-FEA8-4562-BCA6-A904D8E53C1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757D9-39B5-4BD6-BAB7-F0F3748BAB1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B8B2-57F4-4631-94CC-DF556FEE714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276FE-8A86-40F9-9C72-03A9BEB93BD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0B8CA-7D9B-4DE3-BB9F-1718F843C73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E28BC-C76D-4619-8784-535C745B8F0D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57B34-DD22-4AA8-8794-CE6F9DF1C58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83634-6F99-4A09-8837-B406BD21AF7C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ABCEB-B445-435C-916B-D228530223C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D054F-E089-45CB-8F8C-7B9954FA5419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9A8DC-1CD1-4FE0-A3BD-44B2F2DB3D7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04C8D-FEFA-4E0D-A4EA-A8C3F309FA6F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7891A-47BF-49F9-BCF0-1ACAF96C890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ACFA2-B11C-47C3-8FDF-CE677D9B4FA2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580C9-2437-49EF-A880-DC5DEC0A4B7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AD89D-BFF8-4EA9-A34B-F4FC16C69DDA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DB9B5-E9BB-4F69-B06A-E5084668BAC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D7656-8C49-41A1-9CE8-72B732F873F0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A3DE3-61A4-40C6-B2C0-25B499D6C73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BAF02E-5D80-49C3-BB46-D0B07E27CC85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9510-D742-4331-B1B3-4C90B3DF1F2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C7175-5BB4-477A-9FB6-409A9B62D6F4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CE543-ECD4-4EC2-8297-42323E16FC1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67A8B-F201-49E0-8CF6-908BC2BA2F81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98E1-BF15-4D2A-B5EF-6E1DC42D754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D6922-9561-422F-9322-B074A62403A9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0E51B-BBAC-4E77-AD2C-7F2C83E4654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B4BC128-94D8-40F0-91B4-412EDFA132F5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12CB346-68F9-4191-B675-6C4BBD7A653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51D04C8-E67A-4D83-878F-A02533AE46B8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CD3D1E4-E959-4323-B59C-DFC8E7D2D07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E28BC-C76D-4619-8784-535C745B8F0D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57B34-DD22-4AA8-8794-CE6F9DF1C58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83634-6F99-4A09-8837-B406BD21AF7C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ABCEB-B445-435C-916B-D228530223C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D054F-E089-45CB-8F8C-7B9954FA5419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9A8DC-1CD1-4FE0-A3BD-44B2F2DB3D7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04C8D-FEFA-4E0D-A4EA-A8C3F309FA6F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7891A-47BF-49F9-BCF0-1ACAF96C890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ACFA2-B11C-47C3-8FDF-CE677D9B4FA2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580C9-2437-49EF-A880-DC5DEC0A4B7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AD89D-BFF8-4EA9-A34B-F4FC16C69DDA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DB9B5-E9BB-4F69-B06A-E5084668BAC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D7656-8C49-41A1-9CE8-72B732F873F0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A3DE3-61A4-40C6-B2C0-25B499D6C73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BAF02E-5D80-49C3-BB46-D0B07E27CC85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9510-D742-4331-B1B3-4C90B3DF1F2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C7175-5BB4-477A-9FB6-409A9B62D6F4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CE543-ECD4-4EC2-8297-42323E16FC1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67A8B-F201-49E0-8CF6-908BC2BA2F81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98E1-BF15-4D2A-B5EF-6E1DC42D754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D6922-9561-422F-9322-B074A62403A9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0E51B-BBAC-4E77-AD2C-7F2C83E4654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B4BC128-94D8-40F0-91B4-412EDFA132F5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12CB346-68F9-4191-B675-6C4BBD7A653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51D04C8-E67A-4D83-878F-A02533AE46B8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CD3D1E4-E959-4323-B59C-DFC8E7D2D07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E28BC-C76D-4619-8784-535C745B8F0D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57B34-DD22-4AA8-8794-CE6F9DF1C58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83634-6F99-4A09-8837-B406BD21AF7C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ABCEB-B445-435C-916B-D228530223C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D054F-E089-45CB-8F8C-7B9954FA5419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9A8DC-1CD1-4FE0-A3BD-44B2F2DB3D7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04C8D-FEFA-4E0D-A4EA-A8C3F309FA6F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7891A-47BF-49F9-BCF0-1ACAF96C890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ACFA2-B11C-47C3-8FDF-CE677D9B4FA2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580C9-2437-49EF-A880-DC5DEC0A4B7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AD89D-BFF8-4EA9-A34B-F4FC16C69DDA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DB9B5-E9BB-4F69-B06A-E5084668BAC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D7656-8C49-41A1-9CE8-72B732F873F0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A3DE3-61A4-40C6-B2C0-25B499D6C73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BAF02E-5D80-49C3-BB46-D0B07E27CC85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9510-D742-4331-B1B3-4C90B3DF1F2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C7175-5BB4-477A-9FB6-409A9B62D6F4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CE543-ECD4-4EC2-8297-42323E16FC1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67A8B-F201-49E0-8CF6-908BC2BA2F81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98E1-BF15-4D2A-B5EF-6E1DC42D754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D6922-9561-422F-9322-B074A62403A9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0E51B-BBAC-4E77-AD2C-7F2C83E4654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B4BC128-94D8-40F0-91B4-412EDFA132F5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12CB346-68F9-4191-B675-6C4BBD7A653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51D04C8-E67A-4D83-878F-A02533AE46B8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CD3D1E4-E959-4323-B59C-DFC8E7D2D07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Phan Thị Quỳnh Nga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FD8A-CF7F-43BE-91A8-0C34A890D018}" type="slidenum">
              <a:rPr lang="ar-SA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4" Type="http://schemas.openxmlformats.org/officeDocument/2006/relationships/theme" Target="../theme/theme6.xml"/><Relationship Id="rId1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0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A4DC1-FFEA-43EE-B4B0-E3BA510DB8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AEE1-3BB2-46F5-A855-BFF9887E74E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925A-085A-4B08-8363-D33AE81355C6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925A-085A-4B08-8363-D33AE81355C6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7925A-085A-4B08-8363-D33AE81355C6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F3E7B-D271-45DC-A954-089329316EA6}" type="datetimeFigureOut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129BF-F3B8-4C17-A1BA-7FB6D94D5A64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F3E7B-D271-45DC-A954-089329316EA6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129BF-F3B8-4C17-A1BA-7FB6D94D5A6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F3E7B-D271-45DC-A954-089329316EA6}" type="datetimeFigureOut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129BF-F3B8-4C17-A1BA-7FB6D94D5A6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3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image" Target="../media/image18.png"/><Relationship Id="rId1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19.GIF"/><Relationship Id="rId2" Type="http://schemas.openxmlformats.org/officeDocument/2006/relationships/slide" Target="slide1.xml"/><Relationship Id="rId1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19.GIF"/><Relationship Id="rId2" Type="http://schemas.openxmlformats.org/officeDocument/2006/relationships/slide" Target="slide1.xml"/><Relationship Id="rId1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819400" y="533400"/>
            <a:ext cx="6324600" cy="8382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NGỌC LÂM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3" name="WordArt 3"/>
          <p:cNvSpPr>
            <a:spLocks noChangeArrowheads="1" noChangeShapeType="1" noTextEdit="1"/>
          </p:cNvSpPr>
          <p:nvPr/>
        </p:nvSpPr>
        <p:spPr bwMode="auto">
          <a:xfrm rot="391031">
            <a:off x="4257676" y="1752600"/>
            <a:ext cx="6029325" cy="2667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FF0066"/>
                  </a:solidFill>
                  <a:round/>
                </a:ln>
                <a:blipFill dpi="0" rotWithShape="0">
                  <a:blip r:embed="rId1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  <a:endParaRPr lang="en-US" sz="3200" b="1" kern="10" dirty="0">
              <a:ln w="9525">
                <a:solidFill>
                  <a:srgbClr val="FF0066"/>
                </a:solidFill>
                <a:round/>
              </a:ln>
              <a:blipFill dpi="0" rotWithShape="0">
                <a:blip r:embed="rId1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10" dirty="0">
                <a:ln w="9525">
                  <a:solidFill>
                    <a:srgbClr val="FF0066"/>
                  </a:solidFill>
                  <a:round/>
                </a:ln>
                <a:blipFill dpi="0" rotWithShape="0">
                  <a:blip r:embed="rId1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  <a:endParaRPr lang="en-US" sz="3200" b="1" kern="10" dirty="0">
              <a:ln w="9525">
                <a:solidFill>
                  <a:srgbClr val="FF0066"/>
                </a:solidFill>
                <a:round/>
              </a:ln>
              <a:blipFill dpi="0" rotWithShape="0">
                <a:blip r:embed="rId1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2514600" cy="434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22"/>
          <p:cNvGraphicFramePr>
            <a:graphicFrameLocks noGrp="1"/>
          </p:cNvGraphicFramePr>
          <p:nvPr/>
        </p:nvGraphicFramePr>
        <p:xfrm>
          <a:off x="1828800" y="2751138"/>
          <a:ext cx="8915400" cy="3201988"/>
        </p:xfrm>
        <a:graphic>
          <a:graphicData uri="http://schemas.openxmlformats.org/drawingml/2006/table">
            <a:tbl>
              <a:tblPr/>
              <a:tblGrid>
                <a:gridCol w="1028700"/>
                <a:gridCol w="952500"/>
                <a:gridCol w="990600"/>
                <a:gridCol w="990600"/>
                <a:gridCol w="990600"/>
                <a:gridCol w="1066800"/>
                <a:gridCol w="914400"/>
                <a:gridCol w="990600"/>
                <a:gridCol w="990600"/>
              </a:tblGrid>
              <a:tr h="1362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3496" marB="43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Magie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3496" marB="43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3496" marB="43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3496" marB="43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3496" marB="43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L­ưu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3496" marB="43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3496" marB="43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Agon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3496" marB="434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3496" marB="43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153"/>
          <p:cNvGrpSpPr/>
          <p:nvPr/>
        </p:nvGrpSpPr>
        <p:grpSpPr bwMode="auto">
          <a:xfrm>
            <a:off x="2933700" y="4352925"/>
            <a:ext cx="838200" cy="838200"/>
            <a:chOff x="744" y="3120"/>
            <a:chExt cx="528" cy="528"/>
          </a:xfrm>
        </p:grpSpPr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888" y="3270"/>
              <a:ext cx="240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1800"/>
                <a:t>11+</a:t>
              </a:r>
              <a:endParaRPr lang="en-US" sz="1800"/>
            </a:p>
          </p:txBody>
        </p:sp>
        <p:sp>
          <p:nvSpPr>
            <p:cNvPr id="5" name="Oval 74"/>
            <p:cNvSpPr>
              <a:spLocks noChangeArrowheads="1"/>
            </p:cNvSpPr>
            <p:nvPr/>
          </p:nvSpPr>
          <p:spPr bwMode="auto">
            <a:xfrm>
              <a:off x="744" y="3120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Oval 75"/>
            <p:cNvSpPr>
              <a:spLocks noChangeArrowheads="1"/>
            </p:cNvSpPr>
            <p:nvPr/>
          </p:nvSpPr>
          <p:spPr bwMode="auto">
            <a:xfrm>
              <a:off x="900" y="350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Oval 76"/>
            <p:cNvSpPr>
              <a:spLocks noChangeArrowheads="1"/>
            </p:cNvSpPr>
            <p:nvPr/>
          </p:nvSpPr>
          <p:spPr bwMode="auto">
            <a:xfrm>
              <a:off x="940" y="315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" name="Oval 77"/>
            <p:cNvSpPr>
              <a:spLocks noChangeArrowheads="1"/>
            </p:cNvSpPr>
            <p:nvPr/>
          </p:nvSpPr>
          <p:spPr bwMode="auto">
            <a:xfrm>
              <a:off x="1208" y="336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Oval 78"/>
            <p:cNvSpPr>
              <a:spLocks noChangeArrowheads="1"/>
            </p:cNvSpPr>
            <p:nvPr/>
          </p:nvSpPr>
          <p:spPr bwMode="auto">
            <a:xfrm>
              <a:off x="1142" y="33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Oval 79"/>
            <p:cNvSpPr>
              <a:spLocks noChangeArrowheads="1"/>
            </p:cNvSpPr>
            <p:nvPr/>
          </p:nvSpPr>
          <p:spPr bwMode="auto">
            <a:xfrm>
              <a:off x="1112" y="318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Oval 84"/>
            <p:cNvSpPr>
              <a:spLocks noChangeArrowheads="1"/>
            </p:cNvSpPr>
            <p:nvPr/>
          </p:nvSpPr>
          <p:spPr bwMode="auto">
            <a:xfrm>
              <a:off x="816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Oval 85"/>
            <p:cNvSpPr>
              <a:spLocks noChangeArrowheads="1"/>
            </p:cNvSpPr>
            <p:nvPr/>
          </p:nvSpPr>
          <p:spPr bwMode="auto">
            <a:xfrm>
              <a:off x="960" y="358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Oval 86"/>
            <p:cNvSpPr>
              <a:spLocks noChangeArrowheads="1"/>
            </p:cNvSpPr>
            <p:nvPr/>
          </p:nvSpPr>
          <p:spPr bwMode="auto">
            <a:xfrm>
              <a:off x="820" y="35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" name="Oval 87"/>
            <p:cNvSpPr>
              <a:spLocks noChangeArrowheads="1"/>
            </p:cNvSpPr>
            <p:nvPr/>
          </p:nvSpPr>
          <p:spPr bwMode="auto">
            <a:xfrm>
              <a:off x="1152" y="35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" name="Oval 88"/>
            <p:cNvSpPr>
              <a:spLocks noChangeArrowheads="1"/>
            </p:cNvSpPr>
            <p:nvPr/>
          </p:nvSpPr>
          <p:spPr bwMode="auto">
            <a:xfrm>
              <a:off x="756" y="338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" name="Oval 149"/>
            <p:cNvSpPr>
              <a:spLocks noChangeArrowheads="1"/>
            </p:cNvSpPr>
            <p:nvPr/>
          </p:nvSpPr>
          <p:spPr bwMode="auto">
            <a:xfrm>
              <a:off x="840" y="322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" name="Oval 150"/>
            <p:cNvSpPr>
              <a:spLocks noChangeArrowheads="1"/>
            </p:cNvSpPr>
            <p:nvPr/>
          </p:nvSpPr>
          <p:spPr bwMode="auto">
            <a:xfrm>
              <a:off x="780" y="3168"/>
              <a:ext cx="456" cy="4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" name="Oval 152"/>
            <p:cNvSpPr>
              <a:spLocks noChangeArrowheads="1"/>
            </p:cNvSpPr>
            <p:nvPr/>
          </p:nvSpPr>
          <p:spPr bwMode="auto">
            <a:xfrm>
              <a:off x="848" y="313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9" name="Group 267"/>
          <p:cNvGrpSpPr/>
          <p:nvPr/>
        </p:nvGrpSpPr>
        <p:grpSpPr bwMode="auto">
          <a:xfrm>
            <a:off x="3905250" y="4367213"/>
            <a:ext cx="838200" cy="842962"/>
            <a:chOff x="1344" y="3117"/>
            <a:chExt cx="528" cy="531"/>
          </a:xfrm>
        </p:grpSpPr>
        <p:grpSp>
          <p:nvGrpSpPr>
            <p:cNvPr id="20" name="Group 154"/>
            <p:cNvGrpSpPr/>
            <p:nvPr/>
          </p:nvGrpSpPr>
          <p:grpSpPr bwMode="auto">
            <a:xfrm>
              <a:off x="1344" y="3117"/>
              <a:ext cx="528" cy="528"/>
              <a:chOff x="744" y="3120"/>
              <a:chExt cx="528" cy="528"/>
            </a:xfrm>
          </p:grpSpPr>
          <p:sp>
            <p:nvSpPr>
              <p:cNvPr id="22" name="Oval 155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/>
                <a:r>
                  <a:rPr lang="en-US" sz="1800"/>
                  <a:t>12+</a:t>
                </a:r>
                <a:endParaRPr lang="en-US" sz="1800"/>
              </a:p>
            </p:txBody>
          </p:sp>
          <p:sp>
            <p:nvSpPr>
              <p:cNvPr id="23" name="Oval 156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24" name="Oval 157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25" name="Oval 158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26" name="Oval 159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27" name="Oval 160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28" name="Oval 161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29" name="Oval 1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0" name="Oval 163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1" name="Oval 164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2" name="Oval 165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3" name="Oval 166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4" name="Oval 167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5" name="Oval 168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36" name="Oval 169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21" name="Oval 185"/>
            <p:cNvSpPr>
              <a:spLocks noChangeArrowheads="1"/>
            </p:cNvSpPr>
            <p:nvPr/>
          </p:nvSpPr>
          <p:spPr bwMode="auto">
            <a:xfrm>
              <a:off x="1680" y="360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37" name="Group 323"/>
          <p:cNvGrpSpPr/>
          <p:nvPr/>
        </p:nvGrpSpPr>
        <p:grpSpPr bwMode="auto">
          <a:xfrm>
            <a:off x="5872163" y="4362450"/>
            <a:ext cx="838200" cy="857250"/>
            <a:chOff x="2592" y="3111"/>
            <a:chExt cx="528" cy="540"/>
          </a:xfrm>
        </p:grpSpPr>
        <p:sp>
          <p:nvSpPr>
            <p:cNvPr id="38" name="Oval 178"/>
            <p:cNvSpPr>
              <a:spLocks noChangeArrowheads="1"/>
            </p:cNvSpPr>
            <p:nvPr/>
          </p:nvSpPr>
          <p:spPr bwMode="auto">
            <a:xfrm>
              <a:off x="2919" y="3111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" name="Oval 174"/>
            <p:cNvSpPr>
              <a:spLocks noChangeArrowheads="1"/>
            </p:cNvSpPr>
            <p:nvPr/>
          </p:nvSpPr>
          <p:spPr bwMode="auto">
            <a:xfrm>
              <a:off x="3057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40" name="Group 269"/>
            <p:cNvGrpSpPr/>
            <p:nvPr/>
          </p:nvGrpSpPr>
          <p:grpSpPr bwMode="auto">
            <a:xfrm>
              <a:off x="2592" y="3120"/>
              <a:ext cx="528" cy="528"/>
              <a:chOff x="744" y="3120"/>
              <a:chExt cx="528" cy="528"/>
            </a:xfrm>
          </p:grpSpPr>
          <p:sp>
            <p:nvSpPr>
              <p:cNvPr id="42" name="Oval 270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/>
                <a:r>
                  <a:rPr lang="en-US" sz="1800"/>
                  <a:t>14+</a:t>
                </a:r>
                <a:endParaRPr lang="en-US" sz="1800"/>
              </a:p>
            </p:txBody>
          </p:sp>
          <p:sp>
            <p:nvSpPr>
              <p:cNvPr id="43" name="Oval 271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4" name="Oval 272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5" name="Oval 273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6" name="Oval 274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7" name="Oval 275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8" name="Oval 276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9" name="Oval 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0" name="Oval 278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1" name="Oval 279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" name="Oval 280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3" name="Oval 281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4" name="Oval 282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5" name="Oval 283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6" name="Oval 284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41" name="Oval 285"/>
            <p:cNvSpPr>
              <a:spLocks noChangeArrowheads="1"/>
            </p:cNvSpPr>
            <p:nvPr/>
          </p:nvSpPr>
          <p:spPr bwMode="auto">
            <a:xfrm>
              <a:off x="2928" y="360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57" name="Group 287"/>
          <p:cNvGrpSpPr/>
          <p:nvPr/>
        </p:nvGrpSpPr>
        <p:grpSpPr bwMode="auto">
          <a:xfrm>
            <a:off x="4876800" y="4391025"/>
            <a:ext cx="838200" cy="842963"/>
            <a:chOff x="1968" y="3120"/>
            <a:chExt cx="528" cy="531"/>
          </a:xfrm>
        </p:grpSpPr>
        <p:sp>
          <p:nvSpPr>
            <p:cNvPr id="58" name="Oval 288"/>
            <p:cNvSpPr>
              <a:spLocks noChangeArrowheads="1"/>
            </p:cNvSpPr>
            <p:nvPr/>
          </p:nvSpPr>
          <p:spPr bwMode="auto">
            <a:xfrm>
              <a:off x="2433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59" name="Group 289"/>
            <p:cNvGrpSpPr/>
            <p:nvPr/>
          </p:nvGrpSpPr>
          <p:grpSpPr bwMode="auto">
            <a:xfrm>
              <a:off x="1968" y="3120"/>
              <a:ext cx="528" cy="528"/>
              <a:chOff x="744" y="3120"/>
              <a:chExt cx="528" cy="528"/>
            </a:xfrm>
          </p:grpSpPr>
          <p:sp>
            <p:nvSpPr>
              <p:cNvPr id="61" name="Oval 290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/>
                <a:r>
                  <a:rPr lang="en-US" sz="1800"/>
                  <a:t>13+</a:t>
                </a:r>
                <a:endParaRPr lang="en-US" sz="1800"/>
              </a:p>
            </p:txBody>
          </p:sp>
          <p:sp>
            <p:nvSpPr>
              <p:cNvPr id="62" name="Oval 291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3" name="Oval 292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4" name="Oval 293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5" name="Oval 294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6" name="Oval 295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7" name="Oval 296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8" name="Oval 2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9" name="Oval 298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0" name="Oval 299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1" name="Oval 300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2" name="Oval 301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3" name="Oval 302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4" name="Oval 303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5" name="Oval 304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60" name="Oval 305"/>
            <p:cNvSpPr>
              <a:spLocks noChangeArrowheads="1"/>
            </p:cNvSpPr>
            <p:nvPr/>
          </p:nvSpPr>
          <p:spPr bwMode="auto">
            <a:xfrm>
              <a:off x="2304" y="360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76" name="Group 344"/>
          <p:cNvGrpSpPr/>
          <p:nvPr/>
        </p:nvGrpSpPr>
        <p:grpSpPr bwMode="auto">
          <a:xfrm>
            <a:off x="6905625" y="4371975"/>
            <a:ext cx="838200" cy="857250"/>
            <a:chOff x="3234" y="3120"/>
            <a:chExt cx="528" cy="540"/>
          </a:xfrm>
        </p:grpSpPr>
        <p:sp>
          <p:nvSpPr>
            <p:cNvPr id="77" name="Oval 322"/>
            <p:cNvSpPr>
              <a:spLocks noChangeArrowheads="1"/>
            </p:cNvSpPr>
            <p:nvPr/>
          </p:nvSpPr>
          <p:spPr bwMode="auto">
            <a:xfrm>
              <a:off x="3354" y="3609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8" name="Oval 325"/>
            <p:cNvSpPr>
              <a:spLocks noChangeArrowheads="1"/>
            </p:cNvSpPr>
            <p:nvPr/>
          </p:nvSpPr>
          <p:spPr bwMode="auto">
            <a:xfrm>
              <a:off x="3561" y="312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9" name="Oval 326"/>
            <p:cNvSpPr>
              <a:spLocks noChangeArrowheads="1"/>
            </p:cNvSpPr>
            <p:nvPr/>
          </p:nvSpPr>
          <p:spPr bwMode="auto">
            <a:xfrm>
              <a:off x="3699" y="322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80" name="Group 327"/>
            <p:cNvGrpSpPr/>
            <p:nvPr/>
          </p:nvGrpSpPr>
          <p:grpSpPr bwMode="auto">
            <a:xfrm>
              <a:off x="3234" y="3129"/>
              <a:ext cx="528" cy="528"/>
              <a:chOff x="744" y="3120"/>
              <a:chExt cx="528" cy="528"/>
            </a:xfrm>
          </p:grpSpPr>
          <p:sp>
            <p:nvSpPr>
              <p:cNvPr id="82" name="Oval 328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/>
                <a:r>
                  <a:rPr lang="en-US" sz="1800"/>
                  <a:t>15+</a:t>
                </a:r>
                <a:endParaRPr lang="en-US" sz="1800"/>
              </a:p>
            </p:txBody>
          </p:sp>
          <p:sp>
            <p:nvSpPr>
              <p:cNvPr id="83" name="Oval 329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4" name="Oval 330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5" name="Oval 331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6" name="Oval 332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7" name="Oval 333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8" name="Oval 334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9" name="Oval 3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90" name="Oval 336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91" name="Oval 337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92" name="Oval 338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93" name="Oval 339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94" name="Oval 340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95" name="Oval 341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96" name="Oval 342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81" name="Oval 343"/>
            <p:cNvSpPr>
              <a:spLocks noChangeArrowheads="1"/>
            </p:cNvSpPr>
            <p:nvPr/>
          </p:nvSpPr>
          <p:spPr bwMode="auto">
            <a:xfrm>
              <a:off x="3570" y="36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97" name="Group 367"/>
          <p:cNvGrpSpPr/>
          <p:nvPr/>
        </p:nvGrpSpPr>
        <p:grpSpPr bwMode="auto">
          <a:xfrm>
            <a:off x="7891463" y="4371975"/>
            <a:ext cx="852487" cy="876300"/>
            <a:chOff x="3831" y="3108"/>
            <a:chExt cx="537" cy="552"/>
          </a:xfrm>
        </p:grpSpPr>
        <p:sp>
          <p:nvSpPr>
            <p:cNvPr id="98" name="Oval 346"/>
            <p:cNvSpPr>
              <a:spLocks noChangeArrowheads="1"/>
            </p:cNvSpPr>
            <p:nvPr/>
          </p:nvSpPr>
          <p:spPr bwMode="auto">
            <a:xfrm>
              <a:off x="3960" y="360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9" name="Oval 347"/>
            <p:cNvSpPr>
              <a:spLocks noChangeArrowheads="1"/>
            </p:cNvSpPr>
            <p:nvPr/>
          </p:nvSpPr>
          <p:spPr bwMode="auto">
            <a:xfrm>
              <a:off x="4167" y="310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0" name="Oval 348"/>
            <p:cNvSpPr>
              <a:spLocks noChangeArrowheads="1"/>
            </p:cNvSpPr>
            <p:nvPr/>
          </p:nvSpPr>
          <p:spPr bwMode="auto">
            <a:xfrm>
              <a:off x="4305" y="322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101" name="Group 349"/>
            <p:cNvGrpSpPr/>
            <p:nvPr/>
          </p:nvGrpSpPr>
          <p:grpSpPr bwMode="auto">
            <a:xfrm>
              <a:off x="3840" y="3120"/>
              <a:ext cx="528" cy="528"/>
              <a:chOff x="744" y="3120"/>
              <a:chExt cx="528" cy="528"/>
            </a:xfrm>
          </p:grpSpPr>
          <p:sp>
            <p:nvSpPr>
              <p:cNvPr id="104" name="Oval 350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/>
                <a:r>
                  <a:rPr lang="en-US" sz="1800"/>
                  <a:t>16+</a:t>
                </a:r>
                <a:endParaRPr lang="en-US" sz="1800"/>
              </a:p>
            </p:txBody>
          </p:sp>
          <p:sp>
            <p:nvSpPr>
              <p:cNvPr id="105" name="Oval 351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06" name="Oval 352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07" name="Oval 353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08" name="Oval 354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09" name="Oval 355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0" name="Oval 356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1" name="Oval 3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2" name="Oval 358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" name="Oval 359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4" name="Oval 360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5" name="Oval 361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6" name="Oval 362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7" name="Oval 363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8" name="Oval 364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02" name="Oval 365"/>
            <p:cNvSpPr>
              <a:spLocks noChangeArrowheads="1"/>
            </p:cNvSpPr>
            <p:nvPr/>
          </p:nvSpPr>
          <p:spPr bwMode="auto">
            <a:xfrm>
              <a:off x="4176" y="36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3" name="Oval 366"/>
            <p:cNvSpPr>
              <a:spLocks noChangeArrowheads="1"/>
            </p:cNvSpPr>
            <p:nvPr/>
          </p:nvSpPr>
          <p:spPr bwMode="auto">
            <a:xfrm>
              <a:off x="3831" y="326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19" name="Group 391"/>
          <p:cNvGrpSpPr/>
          <p:nvPr/>
        </p:nvGrpSpPr>
        <p:grpSpPr bwMode="auto">
          <a:xfrm>
            <a:off x="8839200" y="4371975"/>
            <a:ext cx="871538" cy="876300"/>
            <a:chOff x="4464" y="3168"/>
            <a:chExt cx="549" cy="552"/>
          </a:xfrm>
        </p:grpSpPr>
        <p:sp>
          <p:nvSpPr>
            <p:cNvPr id="120" name="Oval 369"/>
            <p:cNvSpPr>
              <a:spLocks noChangeArrowheads="1"/>
            </p:cNvSpPr>
            <p:nvPr/>
          </p:nvSpPr>
          <p:spPr bwMode="auto">
            <a:xfrm>
              <a:off x="4593" y="366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1" name="Oval 370"/>
            <p:cNvSpPr>
              <a:spLocks noChangeArrowheads="1"/>
            </p:cNvSpPr>
            <p:nvPr/>
          </p:nvSpPr>
          <p:spPr bwMode="auto">
            <a:xfrm>
              <a:off x="4800" y="316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2" name="Oval 371"/>
            <p:cNvSpPr>
              <a:spLocks noChangeArrowheads="1"/>
            </p:cNvSpPr>
            <p:nvPr/>
          </p:nvSpPr>
          <p:spPr bwMode="auto">
            <a:xfrm>
              <a:off x="4938" y="328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123" name="Group 372"/>
            <p:cNvGrpSpPr/>
            <p:nvPr/>
          </p:nvGrpSpPr>
          <p:grpSpPr bwMode="auto">
            <a:xfrm>
              <a:off x="4473" y="3180"/>
              <a:ext cx="528" cy="528"/>
              <a:chOff x="744" y="3120"/>
              <a:chExt cx="528" cy="528"/>
            </a:xfrm>
          </p:grpSpPr>
          <p:sp>
            <p:nvSpPr>
              <p:cNvPr id="127" name="Oval 373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/>
                <a:r>
                  <a:rPr lang="en-US" sz="1800"/>
                  <a:t>17+</a:t>
                </a:r>
                <a:endParaRPr lang="en-US" sz="1800"/>
              </a:p>
            </p:txBody>
          </p:sp>
          <p:sp>
            <p:nvSpPr>
              <p:cNvPr id="128" name="Oval 374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9" name="Oval 375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0" name="Oval 376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1" name="Oval 377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2" name="Oval 378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3" name="Oval 379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4" name="Oval 3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5" name="Oval 381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6" name="Oval 382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7" name="Oval 383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8" name="Oval 384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9" name="Oval 385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40" name="Oval 386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41" name="Oval 387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24" name="Oval 388"/>
            <p:cNvSpPr>
              <a:spLocks noChangeArrowheads="1"/>
            </p:cNvSpPr>
            <p:nvPr/>
          </p:nvSpPr>
          <p:spPr bwMode="auto">
            <a:xfrm>
              <a:off x="4809" y="367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5" name="Oval 389"/>
            <p:cNvSpPr>
              <a:spLocks noChangeArrowheads="1"/>
            </p:cNvSpPr>
            <p:nvPr/>
          </p:nvSpPr>
          <p:spPr bwMode="auto">
            <a:xfrm>
              <a:off x="4464" y="332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6" name="Oval 390"/>
            <p:cNvSpPr>
              <a:spLocks noChangeArrowheads="1"/>
            </p:cNvSpPr>
            <p:nvPr/>
          </p:nvSpPr>
          <p:spPr bwMode="auto">
            <a:xfrm>
              <a:off x="4965" y="350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42" name="Group 416"/>
          <p:cNvGrpSpPr/>
          <p:nvPr/>
        </p:nvGrpSpPr>
        <p:grpSpPr bwMode="auto">
          <a:xfrm>
            <a:off x="9829800" y="4371975"/>
            <a:ext cx="871538" cy="876300"/>
            <a:chOff x="5088" y="3120"/>
            <a:chExt cx="549" cy="552"/>
          </a:xfrm>
        </p:grpSpPr>
        <p:sp>
          <p:nvSpPr>
            <p:cNvPr id="143" name="Oval 393"/>
            <p:cNvSpPr>
              <a:spLocks noChangeArrowheads="1"/>
            </p:cNvSpPr>
            <p:nvPr/>
          </p:nvSpPr>
          <p:spPr bwMode="auto">
            <a:xfrm>
              <a:off x="5217" y="3615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4" name="Oval 394"/>
            <p:cNvSpPr>
              <a:spLocks noChangeArrowheads="1"/>
            </p:cNvSpPr>
            <p:nvPr/>
          </p:nvSpPr>
          <p:spPr bwMode="auto">
            <a:xfrm>
              <a:off x="5424" y="312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5" name="Oval 395"/>
            <p:cNvSpPr>
              <a:spLocks noChangeArrowheads="1"/>
            </p:cNvSpPr>
            <p:nvPr/>
          </p:nvSpPr>
          <p:spPr bwMode="auto">
            <a:xfrm>
              <a:off x="5562" y="3237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146" name="Group 396"/>
            <p:cNvGrpSpPr/>
            <p:nvPr/>
          </p:nvGrpSpPr>
          <p:grpSpPr bwMode="auto">
            <a:xfrm>
              <a:off x="5097" y="3132"/>
              <a:ext cx="528" cy="528"/>
              <a:chOff x="744" y="3120"/>
              <a:chExt cx="528" cy="528"/>
            </a:xfrm>
          </p:grpSpPr>
          <p:sp>
            <p:nvSpPr>
              <p:cNvPr id="151" name="Oval 397"/>
              <p:cNvSpPr>
                <a:spLocks noChangeArrowheads="1"/>
              </p:cNvSpPr>
              <p:nvPr/>
            </p:nvSpPr>
            <p:spPr bwMode="auto">
              <a:xfrm>
                <a:off x="888" y="3270"/>
                <a:ext cx="240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ctr" eaLnBrk="1" hangingPunct="1"/>
                <a:r>
                  <a:rPr lang="en-US" sz="1800"/>
                  <a:t>18+</a:t>
                </a:r>
                <a:endParaRPr lang="en-US" sz="1800"/>
              </a:p>
            </p:txBody>
          </p:sp>
          <p:sp>
            <p:nvSpPr>
              <p:cNvPr id="152" name="Oval 398"/>
              <p:cNvSpPr>
                <a:spLocks noChangeArrowheads="1"/>
              </p:cNvSpPr>
              <p:nvPr/>
            </p:nvSpPr>
            <p:spPr bwMode="auto">
              <a:xfrm>
                <a:off x="744" y="3120"/>
                <a:ext cx="528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53" name="Oval 399"/>
              <p:cNvSpPr>
                <a:spLocks noChangeArrowheads="1"/>
              </p:cNvSpPr>
              <p:nvPr/>
            </p:nvSpPr>
            <p:spPr bwMode="auto">
              <a:xfrm>
                <a:off x="900" y="3508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54" name="Oval 400"/>
              <p:cNvSpPr>
                <a:spLocks noChangeArrowheads="1"/>
              </p:cNvSpPr>
              <p:nvPr/>
            </p:nvSpPr>
            <p:spPr bwMode="auto">
              <a:xfrm>
                <a:off x="940" y="315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55" name="Oval 401"/>
              <p:cNvSpPr>
                <a:spLocks noChangeArrowheads="1"/>
              </p:cNvSpPr>
              <p:nvPr/>
            </p:nvSpPr>
            <p:spPr bwMode="auto">
              <a:xfrm>
                <a:off x="1208" y="336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56" name="Oval 402"/>
              <p:cNvSpPr>
                <a:spLocks noChangeArrowheads="1"/>
              </p:cNvSpPr>
              <p:nvPr/>
            </p:nvSpPr>
            <p:spPr bwMode="auto">
              <a:xfrm>
                <a:off x="1142" y="33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57" name="Oval 403"/>
              <p:cNvSpPr>
                <a:spLocks noChangeArrowheads="1"/>
              </p:cNvSpPr>
              <p:nvPr/>
            </p:nvSpPr>
            <p:spPr bwMode="auto">
              <a:xfrm>
                <a:off x="1112" y="318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58" name="Oval 4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59" name="Oval 405"/>
              <p:cNvSpPr>
                <a:spLocks noChangeArrowheads="1"/>
              </p:cNvSpPr>
              <p:nvPr/>
            </p:nvSpPr>
            <p:spPr bwMode="auto">
              <a:xfrm>
                <a:off x="960" y="3584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60" name="Oval 406"/>
              <p:cNvSpPr>
                <a:spLocks noChangeArrowheads="1"/>
              </p:cNvSpPr>
              <p:nvPr/>
            </p:nvSpPr>
            <p:spPr bwMode="auto">
              <a:xfrm>
                <a:off x="820" y="3516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61" name="Oval 407"/>
              <p:cNvSpPr>
                <a:spLocks noChangeArrowheads="1"/>
              </p:cNvSpPr>
              <p:nvPr/>
            </p:nvSpPr>
            <p:spPr bwMode="auto">
              <a:xfrm>
                <a:off x="1152" y="351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62" name="Oval 408"/>
              <p:cNvSpPr>
                <a:spLocks noChangeArrowheads="1"/>
              </p:cNvSpPr>
              <p:nvPr/>
            </p:nvSpPr>
            <p:spPr bwMode="auto">
              <a:xfrm>
                <a:off x="756" y="338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63" name="Oval 409"/>
              <p:cNvSpPr>
                <a:spLocks noChangeArrowheads="1"/>
              </p:cNvSpPr>
              <p:nvPr/>
            </p:nvSpPr>
            <p:spPr bwMode="auto">
              <a:xfrm>
                <a:off x="840" y="322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64" name="Oval 410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456" cy="4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65" name="Oval 411"/>
              <p:cNvSpPr>
                <a:spLocks noChangeArrowheads="1"/>
              </p:cNvSpPr>
              <p:nvPr/>
            </p:nvSpPr>
            <p:spPr bwMode="auto">
              <a:xfrm>
                <a:off x="848" y="313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47" name="Oval 412"/>
            <p:cNvSpPr>
              <a:spLocks noChangeArrowheads="1"/>
            </p:cNvSpPr>
            <p:nvPr/>
          </p:nvSpPr>
          <p:spPr bwMode="auto">
            <a:xfrm>
              <a:off x="5433" y="362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8" name="Oval 413"/>
            <p:cNvSpPr>
              <a:spLocks noChangeArrowheads="1"/>
            </p:cNvSpPr>
            <p:nvPr/>
          </p:nvSpPr>
          <p:spPr bwMode="auto">
            <a:xfrm>
              <a:off x="5088" y="327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9" name="Oval 414"/>
            <p:cNvSpPr>
              <a:spLocks noChangeArrowheads="1"/>
            </p:cNvSpPr>
            <p:nvPr/>
          </p:nvSpPr>
          <p:spPr bwMode="auto">
            <a:xfrm>
              <a:off x="5589" y="345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0" name="Oval 415"/>
            <p:cNvSpPr>
              <a:spLocks noChangeArrowheads="1"/>
            </p:cNvSpPr>
            <p:nvPr/>
          </p:nvSpPr>
          <p:spPr bwMode="auto">
            <a:xfrm>
              <a:off x="5097" y="3483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66" name="Text Box 140"/>
          <p:cNvSpPr txBox="1">
            <a:spLocks noChangeArrowheads="1"/>
          </p:cNvSpPr>
          <p:nvPr/>
        </p:nvSpPr>
        <p:spPr bwMode="auto">
          <a:xfrm>
            <a:off x="3105150" y="544830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 Box 141"/>
          <p:cNvSpPr txBox="1">
            <a:spLocks noChangeArrowheads="1"/>
          </p:cNvSpPr>
          <p:nvPr/>
        </p:nvSpPr>
        <p:spPr bwMode="auto">
          <a:xfrm>
            <a:off x="4076700" y="546735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 Box 142"/>
          <p:cNvSpPr txBox="1">
            <a:spLocks noChangeArrowheads="1"/>
          </p:cNvSpPr>
          <p:nvPr/>
        </p:nvSpPr>
        <p:spPr bwMode="auto">
          <a:xfrm>
            <a:off x="5086350" y="546735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 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 Box 143"/>
          <p:cNvSpPr txBox="1">
            <a:spLocks noChangeArrowheads="1"/>
          </p:cNvSpPr>
          <p:nvPr/>
        </p:nvSpPr>
        <p:spPr bwMode="auto">
          <a:xfrm>
            <a:off x="6057900" y="546735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 Box 144"/>
          <p:cNvSpPr txBox="1">
            <a:spLocks noChangeArrowheads="1"/>
          </p:cNvSpPr>
          <p:nvPr/>
        </p:nvSpPr>
        <p:spPr bwMode="auto">
          <a:xfrm>
            <a:off x="7048500" y="546735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 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 Box 145"/>
          <p:cNvSpPr txBox="1">
            <a:spLocks noChangeArrowheads="1"/>
          </p:cNvSpPr>
          <p:nvPr/>
        </p:nvSpPr>
        <p:spPr bwMode="auto">
          <a:xfrm>
            <a:off x="8077200" y="546735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 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 Box 146"/>
          <p:cNvSpPr txBox="1">
            <a:spLocks noChangeArrowheads="1"/>
          </p:cNvSpPr>
          <p:nvPr/>
        </p:nvSpPr>
        <p:spPr bwMode="auto">
          <a:xfrm>
            <a:off x="9029700" y="546735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 Box 147"/>
          <p:cNvSpPr txBox="1">
            <a:spLocks noChangeArrowheads="1"/>
          </p:cNvSpPr>
          <p:nvPr/>
        </p:nvSpPr>
        <p:spPr bwMode="auto">
          <a:xfrm>
            <a:off x="10020300" y="546735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 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 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0" y="488887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ĐTHN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KL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(KLK),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PK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(Halogen),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7 CK  + CK 1, 2, 3: CK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+ CK 4, 5, 6, 7: CK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CK 7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5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5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25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99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utoUpdateAnimBg="0"/>
      <p:bldP spid="167" grpId="0" autoUpdateAnimBg="0"/>
      <p:bldP spid="168" grpId="0" autoUpdateAnimBg="0"/>
      <p:bldP spid="169" grpId="0" autoUpdateAnimBg="0"/>
      <p:bldP spid="170" grpId="0" autoUpdateAnimBg="0"/>
      <p:bldP spid="171" grpId="0" autoUpdateAnimBg="0"/>
      <p:bldP spid="172" grpId="0" autoUpdateAnimBg="0"/>
      <p:bldP spid="1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48" name="Picture 1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13716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0" name="Picture 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3200400"/>
            <a:ext cx="1295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1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4095750"/>
            <a:ext cx="1295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2" name="Picture 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59436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3" name="Picture 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227965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4" name="Picture 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50292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9" name="Picture 1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100965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7"/>
          <p:cNvGrpSpPr/>
          <p:nvPr/>
        </p:nvGrpSpPr>
        <p:grpSpPr bwMode="auto">
          <a:xfrm>
            <a:off x="8648700" y="1471613"/>
            <a:ext cx="533400" cy="533400"/>
            <a:chOff x="4488" y="987"/>
            <a:chExt cx="336" cy="336"/>
          </a:xfrm>
        </p:grpSpPr>
        <p:sp>
          <p:nvSpPr>
            <p:cNvPr id="13419" name="Oval 219"/>
            <p:cNvSpPr>
              <a:spLocks noChangeArrowheads="1"/>
            </p:cNvSpPr>
            <p:nvPr/>
          </p:nvSpPr>
          <p:spPr bwMode="auto">
            <a:xfrm>
              <a:off x="4533" y="1038"/>
              <a:ext cx="240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3+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420" name="Oval 221"/>
            <p:cNvSpPr>
              <a:spLocks noChangeArrowheads="1"/>
            </p:cNvSpPr>
            <p:nvPr/>
          </p:nvSpPr>
          <p:spPr bwMode="auto">
            <a:xfrm>
              <a:off x="4512" y="101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1" name="Oval 224"/>
            <p:cNvSpPr>
              <a:spLocks noChangeArrowheads="1"/>
            </p:cNvSpPr>
            <p:nvPr/>
          </p:nvSpPr>
          <p:spPr bwMode="auto">
            <a:xfrm>
              <a:off x="4488" y="987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2" name="Oval 225"/>
            <p:cNvSpPr>
              <a:spLocks noChangeArrowheads="1"/>
            </p:cNvSpPr>
            <p:nvPr/>
          </p:nvSpPr>
          <p:spPr bwMode="auto">
            <a:xfrm>
              <a:off x="4498" y="10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65"/>
          <p:cNvGrpSpPr/>
          <p:nvPr/>
        </p:nvGrpSpPr>
        <p:grpSpPr bwMode="auto">
          <a:xfrm>
            <a:off x="8701089" y="2166939"/>
            <a:ext cx="623887" cy="623887"/>
            <a:chOff x="4485" y="1461"/>
            <a:chExt cx="393" cy="393"/>
          </a:xfrm>
        </p:grpSpPr>
        <p:sp>
          <p:nvSpPr>
            <p:cNvPr id="13414" name="Oval 227"/>
            <p:cNvSpPr>
              <a:spLocks noChangeArrowheads="1"/>
            </p:cNvSpPr>
            <p:nvPr/>
          </p:nvSpPr>
          <p:spPr bwMode="auto">
            <a:xfrm>
              <a:off x="4557" y="1542"/>
              <a:ext cx="240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11+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415" name="Oval 229"/>
            <p:cNvSpPr>
              <a:spLocks noChangeArrowheads="1"/>
            </p:cNvSpPr>
            <p:nvPr/>
          </p:nvSpPr>
          <p:spPr bwMode="auto">
            <a:xfrm>
              <a:off x="4536" y="15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6" name="Oval 230"/>
            <p:cNvSpPr>
              <a:spLocks noChangeArrowheads="1"/>
            </p:cNvSpPr>
            <p:nvPr/>
          </p:nvSpPr>
          <p:spPr bwMode="auto">
            <a:xfrm>
              <a:off x="4485" y="1461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7" name="Oval 232"/>
            <p:cNvSpPr>
              <a:spLocks noChangeArrowheads="1"/>
            </p:cNvSpPr>
            <p:nvPr/>
          </p:nvSpPr>
          <p:spPr bwMode="auto">
            <a:xfrm>
              <a:off x="4512" y="14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8" name="Oval 233"/>
            <p:cNvSpPr>
              <a:spLocks noChangeArrowheads="1"/>
            </p:cNvSpPr>
            <p:nvPr/>
          </p:nvSpPr>
          <p:spPr bwMode="auto">
            <a:xfrm>
              <a:off x="4486" y="15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64"/>
          <p:cNvGrpSpPr/>
          <p:nvPr/>
        </p:nvGrpSpPr>
        <p:grpSpPr bwMode="auto">
          <a:xfrm>
            <a:off x="8559800" y="2990850"/>
            <a:ext cx="731838" cy="738188"/>
            <a:chOff x="4432" y="2004"/>
            <a:chExt cx="461" cy="465"/>
          </a:xfrm>
        </p:grpSpPr>
        <p:sp>
          <p:nvSpPr>
            <p:cNvPr id="13408" name="Oval 235"/>
            <p:cNvSpPr>
              <a:spLocks noChangeArrowheads="1"/>
            </p:cNvSpPr>
            <p:nvPr/>
          </p:nvSpPr>
          <p:spPr bwMode="auto">
            <a:xfrm>
              <a:off x="4545" y="2118"/>
              <a:ext cx="240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19+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409" name="Oval 236"/>
            <p:cNvSpPr>
              <a:spLocks noChangeArrowheads="1"/>
            </p:cNvSpPr>
            <p:nvPr/>
          </p:nvSpPr>
          <p:spPr bwMode="auto">
            <a:xfrm>
              <a:off x="4446" y="2004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0" name="Oval 237"/>
            <p:cNvSpPr>
              <a:spLocks noChangeArrowheads="1"/>
            </p:cNvSpPr>
            <p:nvPr/>
          </p:nvSpPr>
          <p:spPr bwMode="auto">
            <a:xfrm>
              <a:off x="4524" y="209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1" name="Oval 238"/>
            <p:cNvSpPr>
              <a:spLocks noChangeArrowheads="1"/>
            </p:cNvSpPr>
            <p:nvPr/>
          </p:nvSpPr>
          <p:spPr bwMode="auto">
            <a:xfrm>
              <a:off x="4473" y="203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2" name="Oval 240"/>
            <p:cNvSpPr>
              <a:spLocks noChangeArrowheads="1"/>
            </p:cNvSpPr>
            <p:nvPr/>
          </p:nvSpPr>
          <p:spPr bwMode="auto">
            <a:xfrm>
              <a:off x="4500" y="206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3" name="Oval 241"/>
            <p:cNvSpPr>
              <a:spLocks noChangeArrowheads="1"/>
            </p:cNvSpPr>
            <p:nvPr/>
          </p:nvSpPr>
          <p:spPr bwMode="auto">
            <a:xfrm>
              <a:off x="4432" y="213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63"/>
          <p:cNvGrpSpPr/>
          <p:nvPr/>
        </p:nvGrpSpPr>
        <p:grpSpPr bwMode="auto">
          <a:xfrm>
            <a:off x="8458200" y="3886201"/>
            <a:ext cx="833438" cy="847725"/>
            <a:chOff x="4368" y="2592"/>
            <a:chExt cx="525" cy="534"/>
          </a:xfrm>
        </p:grpSpPr>
        <p:sp>
          <p:nvSpPr>
            <p:cNvPr id="13401" name="Oval 246"/>
            <p:cNvSpPr>
              <a:spLocks noChangeArrowheads="1"/>
            </p:cNvSpPr>
            <p:nvPr/>
          </p:nvSpPr>
          <p:spPr bwMode="auto">
            <a:xfrm>
              <a:off x="4509" y="2742"/>
              <a:ext cx="240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37+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402" name="Oval 247"/>
            <p:cNvSpPr>
              <a:spLocks noChangeArrowheads="1"/>
            </p:cNvSpPr>
            <p:nvPr/>
          </p:nvSpPr>
          <p:spPr bwMode="auto">
            <a:xfrm>
              <a:off x="4410" y="262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3" name="Oval 248"/>
            <p:cNvSpPr>
              <a:spLocks noChangeArrowheads="1"/>
            </p:cNvSpPr>
            <p:nvPr/>
          </p:nvSpPr>
          <p:spPr bwMode="auto">
            <a:xfrm>
              <a:off x="4488" y="271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4" name="Oval 249"/>
            <p:cNvSpPr>
              <a:spLocks noChangeArrowheads="1"/>
            </p:cNvSpPr>
            <p:nvPr/>
          </p:nvSpPr>
          <p:spPr bwMode="auto">
            <a:xfrm>
              <a:off x="4437" y="266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5" name="Oval 250"/>
            <p:cNvSpPr>
              <a:spLocks noChangeArrowheads="1"/>
            </p:cNvSpPr>
            <p:nvPr/>
          </p:nvSpPr>
          <p:spPr bwMode="auto">
            <a:xfrm>
              <a:off x="4368" y="2592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6" name="Oval 251"/>
            <p:cNvSpPr>
              <a:spLocks noChangeArrowheads="1"/>
            </p:cNvSpPr>
            <p:nvPr/>
          </p:nvSpPr>
          <p:spPr bwMode="auto">
            <a:xfrm>
              <a:off x="4464" y="269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7" name="Oval 252"/>
            <p:cNvSpPr>
              <a:spLocks noChangeArrowheads="1"/>
            </p:cNvSpPr>
            <p:nvPr/>
          </p:nvSpPr>
          <p:spPr bwMode="auto">
            <a:xfrm>
              <a:off x="4368" y="27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78"/>
          <p:cNvGrpSpPr/>
          <p:nvPr/>
        </p:nvGrpSpPr>
        <p:grpSpPr bwMode="auto">
          <a:xfrm>
            <a:off x="8229601" y="5772150"/>
            <a:ext cx="1101725" cy="1066800"/>
            <a:chOff x="4224" y="3010"/>
            <a:chExt cx="694" cy="672"/>
          </a:xfrm>
        </p:grpSpPr>
        <p:sp>
          <p:nvSpPr>
            <p:cNvPr id="13392" name="Oval 215"/>
            <p:cNvSpPr>
              <a:spLocks noChangeArrowheads="1"/>
            </p:cNvSpPr>
            <p:nvPr/>
          </p:nvSpPr>
          <p:spPr bwMode="auto">
            <a:xfrm>
              <a:off x="4224" y="32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3" name="Oval 185"/>
            <p:cNvSpPr>
              <a:spLocks noChangeArrowheads="1"/>
            </p:cNvSpPr>
            <p:nvPr/>
          </p:nvSpPr>
          <p:spPr bwMode="auto">
            <a:xfrm>
              <a:off x="4461" y="3222"/>
              <a:ext cx="240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87+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394" name="Oval 186"/>
            <p:cNvSpPr>
              <a:spLocks noChangeArrowheads="1"/>
            </p:cNvSpPr>
            <p:nvPr/>
          </p:nvSpPr>
          <p:spPr bwMode="auto">
            <a:xfrm>
              <a:off x="4362" y="310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5" name="Oval 196"/>
            <p:cNvSpPr>
              <a:spLocks noChangeArrowheads="1"/>
            </p:cNvSpPr>
            <p:nvPr/>
          </p:nvSpPr>
          <p:spPr bwMode="auto">
            <a:xfrm>
              <a:off x="4440" y="319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6" name="Oval 197"/>
            <p:cNvSpPr>
              <a:spLocks noChangeArrowheads="1"/>
            </p:cNvSpPr>
            <p:nvPr/>
          </p:nvSpPr>
          <p:spPr bwMode="auto">
            <a:xfrm>
              <a:off x="4389" y="314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7" name="Oval 199"/>
            <p:cNvSpPr>
              <a:spLocks noChangeArrowheads="1"/>
            </p:cNvSpPr>
            <p:nvPr/>
          </p:nvSpPr>
          <p:spPr bwMode="auto">
            <a:xfrm>
              <a:off x="4320" y="307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8" name="Oval 214"/>
            <p:cNvSpPr>
              <a:spLocks noChangeArrowheads="1"/>
            </p:cNvSpPr>
            <p:nvPr/>
          </p:nvSpPr>
          <p:spPr bwMode="auto">
            <a:xfrm>
              <a:off x="4416" y="317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9" name="Oval 258"/>
            <p:cNvSpPr>
              <a:spLocks noChangeArrowheads="1"/>
            </p:cNvSpPr>
            <p:nvPr/>
          </p:nvSpPr>
          <p:spPr bwMode="auto">
            <a:xfrm>
              <a:off x="4280" y="3042"/>
              <a:ext cx="604" cy="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0" name="Oval 276"/>
            <p:cNvSpPr>
              <a:spLocks noChangeArrowheads="1"/>
            </p:cNvSpPr>
            <p:nvPr/>
          </p:nvSpPr>
          <p:spPr bwMode="auto">
            <a:xfrm>
              <a:off x="4246" y="3010"/>
              <a:ext cx="672" cy="6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80"/>
          <p:cNvGrpSpPr/>
          <p:nvPr/>
        </p:nvGrpSpPr>
        <p:grpSpPr bwMode="auto">
          <a:xfrm>
            <a:off x="8353426" y="4781550"/>
            <a:ext cx="987425" cy="952500"/>
            <a:chOff x="4302" y="3012"/>
            <a:chExt cx="622" cy="600"/>
          </a:xfrm>
        </p:grpSpPr>
        <p:sp>
          <p:nvSpPr>
            <p:cNvPr id="13384" name="Oval 269"/>
            <p:cNvSpPr>
              <a:spLocks noChangeArrowheads="1"/>
            </p:cNvSpPr>
            <p:nvPr/>
          </p:nvSpPr>
          <p:spPr bwMode="auto">
            <a:xfrm>
              <a:off x="4501" y="3192"/>
              <a:ext cx="240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55+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385" name="Oval 270"/>
            <p:cNvSpPr>
              <a:spLocks noChangeArrowheads="1"/>
            </p:cNvSpPr>
            <p:nvPr/>
          </p:nvSpPr>
          <p:spPr bwMode="auto">
            <a:xfrm>
              <a:off x="4402" y="3078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6" name="Oval 271"/>
            <p:cNvSpPr>
              <a:spLocks noChangeArrowheads="1"/>
            </p:cNvSpPr>
            <p:nvPr/>
          </p:nvSpPr>
          <p:spPr bwMode="auto">
            <a:xfrm>
              <a:off x="4480" y="316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7" name="Oval 272"/>
            <p:cNvSpPr>
              <a:spLocks noChangeArrowheads="1"/>
            </p:cNvSpPr>
            <p:nvPr/>
          </p:nvSpPr>
          <p:spPr bwMode="auto">
            <a:xfrm>
              <a:off x="4429" y="311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8" name="Oval 273"/>
            <p:cNvSpPr>
              <a:spLocks noChangeArrowheads="1"/>
            </p:cNvSpPr>
            <p:nvPr/>
          </p:nvSpPr>
          <p:spPr bwMode="auto">
            <a:xfrm>
              <a:off x="4360" y="3042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9" name="Oval 274"/>
            <p:cNvSpPr>
              <a:spLocks noChangeArrowheads="1"/>
            </p:cNvSpPr>
            <p:nvPr/>
          </p:nvSpPr>
          <p:spPr bwMode="auto">
            <a:xfrm>
              <a:off x="4456" y="314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0" name="Oval 275"/>
            <p:cNvSpPr>
              <a:spLocks noChangeArrowheads="1"/>
            </p:cNvSpPr>
            <p:nvPr/>
          </p:nvSpPr>
          <p:spPr bwMode="auto">
            <a:xfrm>
              <a:off x="4320" y="3012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1" name="Oval 279"/>
            <p:cNvSpPr>
              <a:spLocks noChangeArrowheads="1"/>
            </p:cNvSpPr>
            <p:nvPr/>
          </p:nvSpPr>
          <p:spPr bwMode="auto">
            <a:xfrm>
              <a:off x="4302" y="321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1903" name="Group 399"/>
          <p:cNvGraphicFramePr>
            <a:graphicFrameLocks noGrp="1"/>
          </p:cNvGraphicFramePr>
          <p:nvPr>
            <p:ph/>
          </p:nvPr>
        </p:nvGraphicFramePr>
        <p:xfrm>
          <a:off x="1676400" y="3384551"/>
          <a:ext cx="6553200" cy="3347903"/>
        </p:xfrm>
        <a:graphic>
          <a:graphicData uri="http://schemas.openxmlformats.org/drawingml/2006/table">
            <a:tbl>
              <a:tblPr/>
              <a:tblGrid>
                <a:gridCol w="1295400"/>
                <a:gridCol w="2743200"/>
                <a:gridCol w="2514600"/>
              </a:tblGrid>
              <a:tr h="746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7" name="Text Box 375"/>
          <p:cNvSpPr txBox="1">
            <a:spLocks noChangeArrowheads="1"/>
          </p:cNvSpPr>
          <p:nvPr/>
        </p:nvSpPr>
        <p:spPr bwMode="auto">
          <a:xfrm>
            <a:off x="3810000" y="3810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881" name="Text Box 377"/>
          <p:cNvSpPr txBox="1">
            <a:spLocks noChangeArrowheads="1"/>
          </p:cNvSpPr>
          <p:nvPr/>
        </p:nvSpPr>
        <p:spPr bwMode="auto">
          <a:xfrm>
            <a:off x="4133850" y="388620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82" name="Text Box 378"/>
          <p:cNvSpPr txBox="1">
            <a:spLocks noChangeArrowheads="1"/>
          </p:cNvSpPr>
          <p:nvPr/>
        </p:nvSpPr>
        <p:spPr bwMode="auto">
          <a:xfrm>
            <a:off x="4133850" y="434340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83" name="Text Box 379"/>
          <p:cNvSpPr txBox="1">
            <a:spLocks noChangeArrowheads="1"/>
          </p:cNvSpPr>
          <p:nvPr/>
        </p:nvSpPr>
        <p:spPr bwMode="auto">
          <a:xfrm>
            <a:off x="4133850" y="533400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84" name="Text Box 380"/>
          <p:cNvSpPr txBox="1">
            <a:spLocks noChangeArrowheads="1"/>
          </p:cNvSpPr>
          <p:nvPr/>
        </p:nvSpPr>
        <p:spPr bwMode="auto">
          <a:xfrm>
            <a:off x="4133850" y="577215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85" name="Text Box 381"/>
          <p:cNvSpPr txBox="1">
            <a:spLocks noChangeArrowheads="1"/>
          </p:cNvSpPr>
          <p:nvPr/>
        </p:nvSpPr>
        <p:spPr bwMode="auto">
          <a:xfrm>
            <a:off x="4133850" y="6267450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86" name="Text Box 382"/>
          <p:cNvSpPr txBox="1">
            <a:spLocks noChangeArrowheads="1"/>
          </p:cNvSpPr>
          <p:nvPr/>
        </p:nvSpPr>
        <p:spPr bwMode="auto">
          <a:xfrm>
            <a:off x="4133850" y="487680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87" name="Text Box 383"/>
          <p:cNvSpPr txBox="1">
            <a:spLocks noChangeArrowheads="1"/>
          </p:cNvSpPr>
          <p:nvPr/>
        </p:nvSpPr>
        <p:spPr bwMode="auto">
          <a:xfrm>
            <a:off x="6324600" y="496356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19+</a:t>
            </a:r>
            <a:endParaRPr lang="en-US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88" name="Text Box 384"/>
          <p:cNvSpPr txBox="1">
            <a:spLocks noChangeArrowheads="1"/>
          </p:cNvSpPr>
          <p:nvPr/>
        </p:nvSpPr>
        <p:spPr bwMode="auto">
          <a:xfrm>
            <a:off x="6419850" y="4137805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89" name="Text Box 385"/>
          <p:cNvSpPr txBox="1">
            <a:spLocks noChangeArrowheads="1"/>
          </p:cNvSpPr>
          <p:nvPr/>
        </p:nvSpPr>
        <p:spPr bwMode="auto">
          <a:xfrm>
            <a:off x="6343650" y="4495418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11+</a:t>
            </a:r>
            <a:endParaRPr lang="en-US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90" name="Text Box 386"/>
          <p:cNvSpPr txBox="1">
            <a:spLocks noChangeArrowheads="1"/>
          </p:cNvSpPr>
          <p:nvPr/>
        </p:nvSpPr>
        <p:spPr bwMode="auto">
          <a:xfrm>
            <a:off x="6362699" y="5810251"/>
            <a:ext cx="997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55+</a:t>
            </a:r>
            <a:endParaRPr lang="en-US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91" name="Text Box 387"/>
          <p:cNvSpPr txBox="1">
            <a:spLocks noChangeArrowheads="1"/>
          </p:cNvSpPr>
          <p:nvPr/>
        </p:nvSpPr>
        <p:spPr bwMode="auto">
          <a:xfrm>
            <a:off x="6343650" y="5334001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37+</a:t>
            </a:r>
            <a:endParaRPr lang="en-US" sz="20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92" name="Text Box 388"/>
          <p:cNvSpPr txBox="1">
            <a:spLocks noChangeArrowheads="1"/>
          </p:cNvSpPr>
          <p:nvPr/>
        </p:nvSpPr>
        <p:spPr bwMode="auto">
          <a:xfrm>
            <a:off x="6343650" y="6286501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87+</a:t>
            </a:r>
            <a:endParaRPr lang="en-US" sz="20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 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0" y="488887"/>
            <a:ext cx="11766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ĐTHN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BTH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A(8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B(10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VIII B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81" grpId="0" autoUpdateAnimBg="0"/>
      <p:bldP spid="21882" grpId="0" autoUpdateAnimBg="0"/>
      <p:bldP spid="21883" grpId="0" autoUpdateAnimBg="0"/>
      <p:bldP spid="21884" grpId="0" autoUpdateAnimBg="0"/>
      <p:bldP spid="21885" grpId="0" autoUpdateAnimBg="0"/>
      <p:bldP spid="21886" grpId="0" autoUpdateAnimBg="0"/>
      <p:bldP spid="21887" grpId="0" autoUpdateAnimBg="0"/>
      <p:bldP spid="21888" grpId="0" autoUpdateAnimBg="0"/>
      <p:bldP spid="21889" grpId="0" autoUpdateAnimBg="0"/>
      <p:bldP spid="21890" grpId="0" autoUpdateAnimBg="0"/>
      <p:bldP spid="21891" grpId="0" autoUpdateAnimBg="0"/>
      <p:bldP spid="2189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71" name="Group 171"/>
          <p:cNvGraphicFramePr>
            <a:graphicFrameLocks noGrp="1"/>
          </p:cNvGraphicFramePr>
          <p:nvPr/>
        </p:nvGraphicFramePr>
        <p:xfrm>
          <a:off x="1676400" y="3384551"/>
          <a:ext cx="6705600" cy="3282951"/>
        </p:xfrm>
        <a:graphic>
          <a:graphicData uri="http://schemas.openxmlformats.org/drawingml/2006/table">
            <a:tbl>
              <a:tblPr/>
              <a:tblGrid>
                <a:gridCol w="1638300"/>
                <a:gridCol w="2476500"/>
                <a:gridCol w="2590800"/>
              </a:tblGrid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VII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452" marB="4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4" name="Text Box 96"/>
          <p:cNvSpPr txBox="1">
            <a:spLocks noChangeArrowheads="1"/>
          </p:cNvSpPr>
          <p:nvPr/>
        </p:nvSpPr>
        <p:spPr bwMode="auto">
          <a:xfrm>
            <a:off x="3810000" y="3810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97" name="Text Box 97"/>
          <p:cNvSpPr txBox="1">
            <a:spLocks noChangeArrowheads="1"/>
          </p:cNvSpPr>
          <p:nvPr/>
        </p:nvSpPr>
        <p:spPr bwMode="auto">
          <a:xfrm>
            <a:off x="4133850" y="432435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98" name="Text Box 98"/>
          <p:cNvSpPr txBox="1">
            <a:spLocks noChangeArrowheads="1"/>
          </p:cNvSpPr>
          <p:nvPr/>
        </p:nvSpPr>
        <p:spPr bwMode="auto">
          <a:xfrm>
            <a:off x="4133850" y="478155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99" name="Text Box 99"/>
          <p:cNvSpPr txBox="1">
            <a:spLocks noChangeArrowheads="1"/>
          </p:cNvSpPr>
          <p:nvPr/>
        </p:nvSpPr>
        <p:spPr bwMode="auto">
          <a:xfrm>
            <a:off x="4133850" y="577215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00" name="Text Box 100"/>
          <p:cNvSpPr txBox="1">
            <a:spLocks noChangeArrowheads="1"/>
          </p:cNvSpPr>
          <p:nvPr/>
        </p:nvSpPr>
        <p:spPr bwMode="auto">
          <a:xfrm>
            <a:off x="4133850" y="621030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02" name="Text Box 102"/>
          <p:cNvSpPr txBox="1">
            <a:spLocks noChangeArrowheads="1"/>
          </p:cNvSpPr>
          <p:nvPr/>
        </p:nvSpPr>
        <p:spPr bwMode="auto">
          <a:xfrm>
            <a:off x="4133850" y="531495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03" name="Text Box 103"/>
          <p:cNvSpPr txBox="1">
            <a:spLocks noChangeArrowheads="1"/>
          </p:cNvSpPr>
          <p:nvPr/>
        </p:nvSpPr>
        <p:spPr bwMode="auto">
          <a:xfrm>
            <a:off x="6762749" y="5219701"/>
            <a:ext cx="1273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35+</a:t>
            </a:r>
            <a:endParaRPr lang="en-US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04" name="Text Box 104"/>
          <p:cNvSpPr txBox="1">
            <a:spLocks noChangeArrowheads="1"/>
          </p:cNvSpPr>
          <p:nvPr/>
        </p:nvSpPr>
        <p:spPr bwMode="auto">
          <a:xfrm>
            <a:off x="6858000" y="426720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9+</a:t>
            </a:r>
            <a:endParaRPr lang="en-US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05" name="Text Box 105"/>
          <p:cNvSpPr txBox="1">
            <a:spLocks noChangeArrowheads="1"/>
          </p:cNvSpPr>
          <p:nvPr/>
        </p:nvSpPr>
        <p:spPr bwMode="auto">
          <a:xfrm>
            <a:off x="6781800" y="4724401"/>
            <a:ext cx="1181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17+</a:t>
            </a:r>
            <a:endParaRPr lang="en-US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06" name="Text Box 106"/>
          <p:cNvSpPr txBox="1">
            <a:spLocks noChangeArrowheads="1"/>
          </p:cNvSpPr>
          <p:nvPr/>
        </p:nvSpPr>
        <p:spPr bwMode="auto">
          <a:xfrm>
            <a:off x="6800849" y="6229351"/>
            <a:ext cx="1597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85+</a:t>
            </a:r>
            <a:endParaRPr lang="en-US" sz="20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07" name="Text Box 107"/>
          <p:cNvSpPr txBox="1">
            <a:spLocks noChangeArrowheads="1"/>
          </p:cNvSpPr>
          <p:nvPr/>
        </p:nvSpPr>
        <p:spPr bwMode="auto">
          <a:xfrm>
            <a:off x="6781800" y="5753101"/>
            <a:ext cx="1597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53+</a:t>
            </a:r>
            <a:endParaRPr lang="en-US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11" name="Rectangle 111"/>
          <p:cNvSpPr>
            <a:spLocks noChangeArrowheads="1"/>
          </p:cNvSpPr>
          <p:nvPr/>
        </p:nvSpPr>
        <p:spPr bwMode="auto">
          <a:xfrm>
            <a:off x="9544050" y="1847850"/>
            <a:ext cx="1066800" cy="990600"/>
          </a:xfrm>
          <a:prstGeom prst="rect">
            <a:avLst/>
          </a:prstGeom>
          <a:solidFill>
            <a:srgbClr val="FF6699">
              <a:alpha val="7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</a:rPr>
              <a:t>9</a:t>
            </a:r>
            <a:endParaRPr lang="en-US" sz="23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 b="1">
                <a:solidFill>
                  <a:srgbClr val="000000"/>
                </a:solidFill>
              </a:rPr>
              <a:t>F</a:t>
            </a:r>
            <a:endParaRPr lang="en-US" sz="2300" b="1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</a:rPr>
              <a:t>Flo</a:t>
            </a:r>
            <a:endParaRPr lang="en-US" sz="2300">
              <a:solidFill>
                <a:srgbClr val="000000"/>
              </a:solidFill>
            </a:endParaRPr>
          </a:p>
        </p:txBody>
      </p:sp>
      <p:sp>
        <p:nvSpPr>
          <p:cNvPr id="25716" name="Rectangle 116"/>
          <p:cNvSpPr>
            <a:spLocks noChangeArrowheads="1"/>
          </p:cNvSpPr>
          <p:nvPr/>
        </p:nvSpPr>
        <p:spPr bwMode="auto">
          <a:xfrm>
            <a:off x="9544050" y="2838450"/>
            <a:ext cx="1066800" cy="990600"/>
          </a:xfrm>
          <a:prstGeom prst="rect">
            <a:avLst/>
          </a:prstGeom>
          <a:solidFill>
            <a:srgbClr val="FF6699">
              <a:alpha val="7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</a:rPr>
              <a:t>17</a:t>
            </a:r>
            <a:endParaRPr lang="en-US" sz="23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 b="1">
                <a:solidFill>
                  <a:srgbClr val="000000"/>
                </a:solidFill>
              </a:rPr>
              <a:t>Cl</a:t>
            </a:r>
            <a:endParaRPr lang="en-US" sz="2300" b="1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</a:rPr>
              <a:t>Clo</a:t>
            </a:r>
            <a:endParaRPr lang="en-US" sz="2300">
              <a:solidFill>
                <a:srgbClr val="000000"/>
              </a:solidFill>
            </a:endParaRPr>
          </a:p>
        </p:txBody>
      </p:sp>
      <p:sp>
        <p:nvSpPr>
          <p:cNvPr id="25718" name="Rectangle 118"/>
          <p:cNvSpPr>
            <a:spLocks noChangeArrowheads="1"/>
          </p:cNvSpPr>
          <p:nvPr/>
        </p:nvSpPr>
        <p:spPr bwMode="auto">
          <a:xfrm>
            <a:off x="9544050" y="5810250"/>
            <a:ext cx="1066800" cy="990600"/>
          </a:xfrm>
          <a:prstGeom prst="rect">
            <a:avLst/>
          </a:prstGeom>
          <a:solidFill>
            <a:srgbClr val="FF6699">
              <a:alpha val="7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</a:rPr>
              <a:t>85</a:t>
            </a:r>
            <a:endParaRPr lang="en-US" sz="23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 b="1">
                <a:solidFill>
                  <a:srgbClr val="000000"/>
                </a:solidFill>
              </a:rPr>
              <a:t>At</a:t>
            </a:r>
            <a:endParaRPr lang="en-US" sz="2300" b="1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</a:rPr>
              <a:t>Atatin</a:t>
            </a:r>
            <a:endParaRPr lang="en-US" sz="2300">
              <a:solidFill>
                <a:srgbClr val="000000"/>
              </a:solidFill>
            </a:endParaRPr>
          </a:p>
        </p:txBody>
      </p:sp>
      <p:sp>
        <p:nvSpPr>
          <p:cNvPr id="25722" name="Rectangle 122"/>
          <p:cNvSpPr>
            <a:spLocks noChangeArrowheads="1"/>
          </p:cNvSpPr>
          <p:nvPr/>
        </p:nvSpPr>
        <p:spPr bwMode="auto">
          <a:xfrm>
            <a:off x="9544050" y="3829050"/>
            <a:ext cx="1066800" cy="990600"/>
          </a:xfrm>
          <a:prstGeom prst="rect">
            <a:avLst/>
          </a:prstGeom>
          <a:solidFill>
            <a:srgbClr val="FF6699">
              <a:alpha val="7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</a:rPr>
              <a:t>35</a:t>
            </a:r>
            <a:endParaRPr lang="en-US" sz="23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 b="1">
                <a:solidFill>
                  <a:srgbClr val="000000"/>
                </a:solidFill>
              </a:rPr>
              <a:t>Br</a:t>
            </a:r>
            <a:endParaRPr lang="en-US" sz="2300" b="1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</a:rPr>
              <a:t>Brom</a:t>
            </a:r>
            <a:endParaRPr lang="en-US" sz="2300">
              <a:solidFill>
                <a:srgbClr val="000000"/>
              </a:solidFill>
            </a:endParaRPr>
          </a:p>
        </p:txBody>
      </p:sp>
      <p:sp>
        <p:nvSpPr>
          <p:cNvPr id="25723" name="Rectangle 123"/>
          <p:cNvSpPr>
            <a:spLocks noChangeArrowheads="1"/>
          </p:cNvSpPr>
          <p:nvPr/>
        </p:nvSpPr>
        <p:spPr bwMode="auto">
          <a:xfrm>
            <a:off x="9544050" y="4819650"/>
            <a:ext cx="1066800" cy="990600"/>
          </a:xfrm>
          <a:prstGeom prst="rect">
            <a:avLst/>
          </a:prstGeom>
          <a:solidFill>
            <a:srgbClr val="FF6699">
              <a:alpha val="7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</a:rPr>
              <a:t>53</a:t>
            </a:r>
            <a:endParaRPr lang="en-US" sz="23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 b="1">
                <a:solidFill>
                  <a:srgbClr val="000000"/>
                </a:solidFill>
              </a:rPr>
              <a:t>I</a:t>
            </a:r>
            <a:endParaRPr lang="en-US" sz="2300" b="1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</a:rPr>
              <a:t>Iot</a:t>
            </a:r>
            <a:endParaRPr lang="en-US" sz="2300">
              <a:solidFill>
                <a:srgbClr val="000000"/>
              </a:solidFill>
            </a:endParaRPr>
          </a:p>
        </p:txBody>
      </p:sp>
      <p:sp>
        <p:nvSpPr>
          <p:cNvPr id="25724" name="Rectangle 124"/>
          <p:cNvSpPr>
            <a:spLocks noChangeArrowheads="1"/>
          </p:cNvSpPr>
          <p:nvPr/>
        </p:nvSpPr>
        <p:spPr bwMode="auto">
          <a:xfrm>
            <a:off x="9544050" y="1390650"/>
            <a:ext cx="1066800" cy="457200"/>
          </a:xfrm>
          <a:prstGeom prst="rect">
            <a:avLst/>
          </a:prstGeom>
          <a:solidFill>
            <a:srgbClr val="FF6699">
              <a:alpha val="7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</a:rPr>
              <a:t>VII</a:t>
            </a:r>
            <a:endParaRPr lang="en-US" sz="2300">
              <a:solidFill>
                <a:srgbClr val="000000"/>
              </a:solidFill>
            </a:endParaRPr>
          </a:p>
        </p:txBody>
      </p:sp>
      <p:grpSp>
        <p:nvGrpSpPr>
          <p:cNvPr id="2" name="Group 138"/>
          <p:cNvGrpSpPr/>
          <p:nvPr/>
        </p:nvGrpSpPr>
        <p:grpSpPr bwMode="auto">
          <a:xfrm>
            <a:off x="8905876" y="2028826"/>
            <a:ext cx="614363" cy="619125"/>
            <a:chOff x="4554" y="1278"/>
            <a:chExt cx="387" cy="390"/>
          </a:xfrm>
        </p:grpSpPr>
        <p:sp>
          <p:nvSpPr>
            <p:cNvPr id="14449" name="Oval 18"/>
            <p:cNvSpPr>
              <a:spLocks noChangeArrowheads="1"/>
            </p:cNvSpPr>
            <p:nvPr/>
          </p:nvSpPr>
          <p:spPr bwMode="auto">
            <a:xfrm>
              <a:off x="4629" y="1359"/>
              <a:ext cx="240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9+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450" name="Oval 19"/>
            <p:cNvSpPr>
              <a:spLocks noChangeArrowheads="1"/>
            </p:cNvSpPr>
            <p:nvPr/>
          </p:nvSpPr>
          <p:spPr bwMode="auto">
            <a:xfrm>
              <a:off x="4608" y="1335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51" name="Oval 20"/>
            <p:cNvSpPr>
              <a:spLocks noChangeArrowheads="1"/>
            </p:cNvSpPr>
            <p:nvPr/>
          </p:nvSpPr>
          <p:spPr bwMode="auto">
            <a:xfrm>
              <a:off x="4584" y="1308"/>
              <a:ext cx="336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52" name="Oval 21"/>
            <p:cNvSpPr>
              <a:spLocks noChangeArrowheads="1"/>
            </p:cNvSpPr>
            <p:nvPr/>
          </p:nvSpPr>
          <p:spPr bwMode="auto">
            <a:xfrm>
              <a:off x="4594" y="134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53" name="Oval 125"/>
            <p:cNvSpPr>
              <a:spLocks noChangeArrowheads="1"/>
            </p:cNvSpPr>
            <p:nvPr/>
          </p:nvSpPr>
          <p:spPr bwMode="auto">
            <a:xfrm>
              <a:off x="4554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54" name="Oval 126"/>
            <p:cNvSpPr>
              <a:spLocks noChangeArrowheads="1"/>
            </p:cNvSpPr>
            <p:nvPr/>
          </p:nvSpPr>
          <p:spPr bwMode="auto">
            <a:xfrm>
              <a:off x="4797" y="16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55" name="Oval 127"/>
            <p:cNvSpPr>
              <a:spLocks noChangeArrowheads="1"/>
            </p:cNvSpPr>
            <p:nvPr/>
          </p:nvSpPr>
          <p:spPr bwMode="auto">
            <a:xfrm>
              <a:off x="4659" y="16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56" name="Oval 128"/>
            <p:cNvSpPr>
              <a:spLocks noChangeArrowheads="1"/>
            </p:cNvSpPr>
            <p:nvPr/>
          </p:nvSpPr>
          <p:spPr bwMode="auto">
            <a:xfrm>
              <a:off x="4887" y="152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57" name="Oval 129"/>
            <p:cNvSpPr>
              <a:spLocks noChangeArrowheads="1"/>
            </p:cNvSpPr>
            <p:nvPr/>
          </p:nvSpPr>
          <p:spPr bwMode="auto">
            <a:xfrm>
              <a:off x="4893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58" name="Oval 130"/>
            <p:cNvSpPr>
              <a:spLocks noChangeArrowheads="1"/>
            </p:cNvSpPr>
            <p:nvPr/>
          </p:nvSpPr>
          <p:spPr bwMode="auto">
            <a:xfrm>
              <a:off x="4755" y="127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39"/>
          <p:cNvGrpSpPr/>
          <p:nvPr/>
        </p:nvGrpSpPr>
        <p:grpSpPr bwMode="auto">
          <a:xfrm>
            <a:off x="8777288" y="2928939"/>
            <a:ext cx="709612" cy="695325"/>
            <a:chOff x="4533" y="1845"/>
            <a:chExt cx="447" cy="438"/>
          </a:xfrm>
        </p:grpSpPr>
        <p:sp>
          <p:nvSpPr>
            <p:cNvPr id="14438" name="Oval 23"/>
            <p:cNvSpPr>
              <a:spLocks noChangeArrowheads="1"/>
            </p:cNvSpPr>
            <p:nvPr/>
          </p:nvSpPr>
          <p:spPr bwMode="auto">
            <a:xfrm>
              <a:off x="4632" y="1953"/>
              <a:ext cx="240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17+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439" name="Oval 24"/>
            <p:cNvSpPr>
              <a:spLocks noChangeArrowheads="1"/>
            </p:cNvSpPr>
            <p:nvPr/>
          </p:nvSpPr>
          <p:spPr bwMode="auto">
            <a:xfrm>
              <a:off x="4611" y="1929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40" name="Oval 25"/>
            <p:cNvSpPr>
              <a:spLocks noChangeArrowheads="1"/>
            </p:cNvSpPr>
            <p:nvPr/>
          </p:nvSpPr>
          <p:spPr bwMode="auto">
            <a:xfrm>
              <a:off x="4560" y="1872"/>
              <a:ext cx="393" cy="39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41" name="Oval 26"/>
            <p:cNvSpPr>
              <a:spLocks noChangeArrowheads="1"/>
            </p:cNvSpPr>
            <p:nvPr/>
          </p:nvSpPr>
          <p:spPr bwMode="auto">
            <a:xfrm>
              <a:off x="4587" y="190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42" name="Oval 131"/>
            <p:cNvSpPr>
              <a:spLocks noChangeArrowheads="1"/>
            </p:cNvSpPr>
            <p:nvPr/>
          </p:nvSpPr>
          <p:spPr bwMode="auto">
            <a:xfrm>
              <a:off x="4597" y="189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43" name="Oval 132"/>
            <p:cNvSpPr>
              <a:spLocks noChangeArrowheads="1"/>
            </p:cNvSpPr>
            <p:nvPr/>
          </p:nvSpPr>
          <p:spPr bwMode="auto">
            <a:xfrm>
              <a:off x="4533" y="20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44" name="Oval 133"/>
            <p:cNvSpPr>
              <a:spLocks noChangeArrowheads="1"/>
            </p:cNvSpPr>
            <p:nvPr/>
          </p:nvSpPr>
          <p:spPr bwMode="auto">
            <a:xfrm>
              <a:off x="4800" y="22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45" name="Oval 134"/>
            <p:cNvSpPr>
              <a:spLocks noChangeArrowheads="1"/>
            </p:cNvSpPr>
            <p:nvPr/>
          </p:nvSpPr>
          <p:spPr bwMode="auto">
            <a:xfrm>
              <a:off x="4608" y="220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46" name="Oval 135"/>
            <p:cNvSpPr>
              <a:spLocks noChangeArrowheads="1"/>
            </p:cNvSpPr>
            <p:nvPr/>
          </p:nvSpPr>
          <p:spPr bwMode="auto">
            <a:xfrm>
              <a:off x="4932" y="206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47" name="Oval 136"/>
            <p:cNvSpPr>
              <a:spLocks noChangeArrowheads="1"/>
            </p:cNvSpPr>
            <p:nvPr/>
          </p:nvSpPr>
          <p:spPr bwMode="auto">
            <a:xfrm>
              <a:off x="4902" y="19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48" name="Oval 137"/>
            <p:cNvSpPr>
              <a:spLocks noChangeArrowheads="1"/>
            </p:cNvSpPr>
            <p:nvPr/>
          </p:nvSpPr>
          <p:spPr bwMode="auto">
            <a:xfrm>
              <a:off x="4761" y="184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47"/>
          <p:cNvGrpSpPr/>
          <p:nvPr/>
        </p:nvGrpSpPr>
        <p:grpSpPr bwMode="auto">
          <a:xfrm>
            <a:off x="8734426" y="3862389"/>
            <a:ext cx="771525" cy="790575"/>
            <a:chOff x="4506" y="2433"/>
            <a:chExt cx="486" cy="498"/>
          </a:xfrm>
        </p:grpSpPr>
        <p:sp>
          <p:nvSpPr>
            <p:cNvPr id="14426" name="Oval 29"/>
            <p:cNvSpPr>
              <a:spLocks noChangeArrowheads="1"/>
            </p:cNvSpPr>
            <p:nvPr/>
          </p:nvSpPr>
          <p:spPr bwMode="auto">
            <a:xfrm>
              <a:off x="4613" y="2562"/>
              <a:ext cx="240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35+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427" name="Oval 30"/>
            <p:cNvSpPr>
              <a:spLocks noChangeArrowheads="1"/>
            </p:cNvSpPr>
            <p:nvPr/>
          </p:nvSpPr>
          <p:spPr bwMode="auto">
            <a:xfrm>
              <a:off x="4514" y="2448"/>
              <a:ext cx="447" cy="46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8" name="Oval 31"/>
            <p:cNvSpPr>
              <a:spLocks noChangeArrowheads="1"/>
            </p:cNvSpPr>
            <p:nvPr/>
          </p:nvSpPr>
          <p:spPr bwMode="auto">
            <a:xfrm>
              <a:off x="4592" y="2538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9" name="Oval 32"/>
            <p:cNvSpPr>
              <a:spLocks noChangeArrowheads="1"/>
            </p:cNvSpPr>
            <p:nvPr/>
          </p:nvSpPr>
          <p:spPr bwMode="auto">
            <a:xfrm>
              <a:off x="4541" y="2481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30" name="Oval 33"/>
            <p:cNvSpPr>
              <a:spLocks noChangeArrowheads="1"/>
            </p:cNvSpPr>
            <p:nvPr/>
          </p:nvSpPr>
          <p:spPr bwMode="auto">
            <a:xfrm>
              <a:off x="4568" y="2511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31" name="Oval 34"/>
            <p:cNvSpPr>
              <a:spLocks noChangeArrowheads="1"/>
            </p:cNvSpPr>
            <p:nvPr/>
          </p:nvSpPr>
          <p:spPr bwMode="auto">
            <a:xfrm>
              <a:off x="4506" y="25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32" name="Oval 140"/>
            <p:cNvSpPr>
              <a:spLocks noChangeArrowheads="1"/>
            </p:cNvSpPr>
            <p:nvPr/>
          </p:nvSpPr>
          <p:spPr bwMode="auto">
            <a:xfrm>
              <a:off x="4527" y="278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33" name="Oval 141"/>
            <p:cNvSpPr>
              <a:spLocks noChangeArrowheads="1"/>
            </p:cNvSpPr>
            <p:nvPr/>
          </p:nvSpPr>
          <p:spPr bwMode="auto">
            <a:xfrm>
              <a:off x="4674" y="28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34" name="Oval 142"/>
            <p:cNvSpPr>
              <a:spLocks noChangeArrowheads="1"/>
            </p:cNvSpPr>
            <p:nvPr/>
          </p:nvSpPr>
          <p:spPr bwMode="auto">
            <a:xfrm>
              <a:off x="4857" y="283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35" name="Oval 143"/>
            <p:cNvSpPr>
              <a:spLocks noChangeArrowheads="1"/>
            </p:cNvSpPr>
            <p:nvPr/>
          </p:nvSpPr>
          <p:spPr bwMode="auto">
            <a:xfrm>
              <a:off x="4944" y="26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36" name="Oval 144"/>
            <p:cNvSpPr>
              <a:spLocks noChangeArrowheads="1"/>
            </p:cNvSpPr>
            <p:nvPr/>
          </p:nvSpPr>
          <p:spPr bwMode="auto">
            <a:xfrm>
              <a:off x="4845" y="246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37" name="Oval 145"/>
            <p:cNvSpPr>
              <a:spLocks noChangeArrowheads="1"/>
            </p:cNvSpPr>
            <p:nvPr/>
          </p:nvSpPr>
          <p:spPr bwMode="auto">
            <a:xfrm>
              <a:off x="4641" y="243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54"/>
          <p:cNvGrpSpPr/>
          <p:nvPr/>
        </p:nvGrpSpPr>
        <p:grpSpPr bwMode="auto">
          <a:xfrm>
            <a:off x="8629650" y="4800600"/>
            <a:ext cx="871538" cy="928688"/>
            <a:chOff x="4452" y="3024"/>
            <a:chExt cx="549" cy="585"/>
          </a:xfrm>
        </p:grpSpPr>
        <p:sp>
          <p:nvSpPr>
            <p:cNvPr id="14413" name="Oval 36"/>
            <p:cNvSpPr>
              <a:spLocks noChangeArrowheads="1"/>
            </p:cNvSpPr>
            <p:nvPr/>
          </p:nvSpPr>
          <p:spPr bwMode="auto">
            <a:xfrm>
              <a:off x="4593" y="3198"/>
              <a:ext cx="240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53+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414" name="Oval 37"/>
            <p:cNvSpPr>
              <a:spLocks noChangeArrowheads="1"/>
            </p:cNvSpPr>
            <p:nvPr/>
          </p:nvSpPr>
          <p:spPr bwMode="auto">
            <a:xfrm>
              <a:off x="4494" y="3084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15" name="Oval 38"/>
            <p:cNvSpPr>
              <a:spLocks noChangeArrowheads="1"/>
            </p:cNvSpPr>
            <p:nvPr/>
          </p:nvSpPr>
          <p:spPr bwMode="auto">
            <a:xfrm>
              <a:off x="4572" y="3174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16" name="Oval 39"/>
            <p:cNvSpPr>
              <a:spLocks noChangeArrowheads="1"/>
            </p:cNvSpPr>
            <p:nvPr/>
          </p:nvSpPr>
          <p:spPr bwMode="auto">
            <a:xfrm>
              <a:off x="4521" y="3117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17" name="Oval 40"/>
            <p:cNvSpPr>
              <a:spLocks noChangeArrowheads="1"/>
            </p:cNvSpPr>
            <p:nvPr/>
          </p:nvSpPr>
          <p:spPr bwMode="auto">
            <a:xfrm>
              <a:off x="4452" y="3048"/>
              <a:ext cx="525" cy="53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18" name="Oval 41"/>
            <p:cNvSpPr>
              <a:spLocks noChangeArrowheads="1"/>
            </p:cNvSpPr>
            <p:nvPr/>
          </p:nvSpPr>
          <p:spPr bwMode="auto">
            <a:xfrm>
              <a:off x="4548" y="3147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19" name="Oval 42"/>
            <p:cNvSpPr>
              <a:spLocks noChangeArrowheads="1"/>
            </p:cNvSpPr>
            <p:nvPr/>
          </p:nvSpPr>
          <p:spPr bwMode="auto">
            <a:xfrm>
              <a:off x="4452" y="31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0" name="Oval 148"/>
            <p:cNvSpPr>
              <a:spLocks noChangeArrowheads="1"/>
            </p:cNvSpPr>
            <p:nvPr/>
          </p:nvSpPr>
          <p:spPr bwMode="auto">
            <a:xfrm>
              <a:off x="4452" y="34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1" name="Oval 149"/>
            <p:cNvSpPr>
              <a:spLocks noChangeArrowheads="1"/>
            </p:cNvSpPr>
            <p:nvPr/>
          </p:nvSpPr>
          <p:spPr bwMode="auto">
            <a:xfrm>
              <a:off x="4647" y="356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2" name="Oval 150"/>
            <p:cNvSpPr>
              <a:spLocks noChangeArrowheads="1"/>
            </p:cNvSpPr>
            <p:nvPr/>
          </p:nvSpPr>
          <p:spPr bwMode="auto">
            <a:xfrm>
              <a:off x="4848" y="351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3" name="Oval 151"/>
            <p:cNvSpPr>
              <a:spLocks noChangeArrowheads="1"/>
            </p:cNvSpPr>
            <p:nvPr/>
          </p:nvSpPr>
          <p:spPr bwMode="auto">
            <a:xfrm>
              <a:off x="4953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4" name="Oval 152"/>
            <p:cNvSpPr>
              <a:spLocks noChangeArrowheads="1"/>
            </p:cNvSpPr>
            <p:nvPr/>
          </p:nvSpPr>
          <p:spPr bwMode="auto">
            <a:xfrm>
              <a:off x="4875" y="309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25" name="Oval 153"/>
            <p:cNvSpPr>
              <a:spLocks noChangeArrowheads="1"/>
            </p:cNvSpPr>
            <p:nvPr/>
          </p:nvSpPr>
          <p:spPr bwMode="auto">
            <a:xfrm>
              <a:off x="465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61"/>
          <p:cNvGrpSpPr/>
          <p:nvPr/>
        </p:nvGrpSpPr>
        <p:grpSpPr bwMode="auto">
          <a:xfrm>
            <a:off x="8477251" y="5834064"/>
            <a:ext cx="1014413" cy="1004887"/>
            <a:chOff x="4368" y="3675"/>
            <a:chExt cx="639" cy="633"/>
          </a:xfrm>
        </p:grpSpPr>
        <p:sp>
          <p:nvSpPr>
            <p:cNvPr id="14399" name="Oval 54"/>
            <p:cNvSpPr>
              <a:spLocks noChangeArrowheads="1"/>
            </p:cNvSpPr>
            <p:nvPr/>
          </p:nvSpPr>
          <p:spPr bwMode="auto">
            <a:xfrm>
              <a:off x="4567" y="3864"/>
              <a:ext cx="240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85+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400" name="Oval 55"/>
            <p:cNvSpPr>
              <a:spLocks noChangeArrowheads="1"/>
            </p:cNvSpPr>
            <p:nvPr/>
          </p:nvSpPr>
          <p:spPr bwMode="auto">
            <a:xfrm>
              <a:off x="4468" y="3750"/>
              <a:ext cx="447" cy="4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1" name="Oval 56"/>
            <p:cNvSpPr>
              <a:spLocks noChangeArrowheads="1"/>
            </p:cNvSpPr>
            <p:nvPr/>
          </p:nvSpPr>
          <p:spPr bwMode="auto">
            <a:xfrm>
              <a:off x="4546" y="3840"/>
              <a:ext cx="285" cy="2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2" name="Oval 57"/>
            <p:cNvSpPr>
              <a:spLocks noChangeArrowheads="1"/>
            </p:cNvSpPr>
            <p:nvPr/>
          </p:nvSpPr>
          <p:spPr bwMode="auto">
            <a:xfrm>
              <a:off x="4495" y="3783"/>
              <a:ext cx="393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3" name="Oval 58"/>
            <p:cNvSpPr>
              <a:spLocks noChangeArrowheads="1"/>
            </p:cNvSpPr>
            <p:nvPr/>
          </p:nvSpPr>
          <p:spPr bwMode="auto">
            <a:xfrm>
              <a:off x="4426" y="3714"/>
              <a:ext cx="525" cy="5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4" name="Oval 59"/>
            <p:cNvSpPr>
              <a:spLocks noChangeArrowheads="1"/>
            </p:cNvSpPr>
            <p:nvPr/>
          </p:nvSpPr>
          <p:spPr bwMode="auto">
            <a:xfrm>
              <a:off x="4522" y="3813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5" name="Oval 60"/>
            <p:cNvSpPr>
              <a:spLocks noChangeArrowheads="1"/>
            </p:cNvSpPr>
            <p:nvPr/>
          </p:nvSpPr>
          <p:spPr bwMode="auto">
            <a:xfrm>
              <a:off x="4386" y="3684"/>
              <a:ext cx="604" cy="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6" name="Oval 61"/>
            <p:cNvSpPr>
              <a:spLocks noChangeArrowheads="1"/>
            </p:cNvSpPr>
            <p:nvPr/>
          </p:nvSpPr>
          <p:spPr bwMode="auto">
            <a:xfrm>
              <a:off x="4368" y="388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7" name="Oval 155"/>
            <p:cNvSpPr>
              <a:spLocks noChangeArrowheads="1"/>
            </p:cNvSpPr>
            <p:nvPr/>
          </p:nvSpPr>
          <p:spPr bwMode="auto">
            <a:xfrm>
              <a:off x="4410" y="41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8" name="Oval 156"/>
            <p:cNvSpPr>
              <a:spLocks noChangeArrowheads="1"/>
            </p:cNvSpPr>
            <p:nvPr/>
          </p:nvSpPr>
          <p:spPr bwMode="auto">
            <a:xfrm>
              <a:off x="4632" y="42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09" name="Oval 157"/>
            <p:cNvSpPr>
              <a:spLocks noChangeArrowheads="1"/>
            </p:cNvSpPr>
            <p:nvPr/>
          </p:nvSpPr>
          <p:spPr bwMode="auto">
            <a:xfrm>
              <a:off x="4908" y="413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10" name="Oval 158"/>
            <p:cNvSpPr>
              <a:spLocks noChangeArrowheads="1"/>
            </p:cNvSpPr>
            <p:nvPr/>
          </p:nvSpPr>
          <p:spPr bwMode="auto">
            <a:xfrm>
              <a:off x="4848" y="37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11" name="Oval 159"/>
            <p:cNvSpPr>
              <a:spLocks noChangeArrowheads="1"/>
            </p:cNvSpPr>
            <p:nvPr/>
          </p:nvSpPr>
          <p:spPr bwMode="auto">
            <a:xfrm>
              <a:off x="4959" y="38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12" name="Oval 160"/>
            <p:cNvSpPr>
              <a:spLocks noChangeArrowheads="1"/>
            </p:cNvSpPr>
            <p:nvPr/>
          </p:nvSpPr>
          <p:spPr bwMode="auto">
            <a:xfrm>
              <a:off x="4560" y="367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38+ 39::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0" y="488887"/>
            <a:ext cx="641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97" grpId="0" autoUpdateAnimBg="0"/>
      <p:bldP spid="25698" grpId="0" autoUpdateAnimBg="0"/>
      <p:bldP spid="25699" grpId="0" autoUpdateAnimBg="0"/>
      <p:bldP spid="25700" grpId="0" autoUpdateAnimBg="0"/>
      <p:bldP spid="25702" grpId="0" autoUpdateAnimBg="0"/>
      <p:bldP spid="25703" grpId="0" autoUpdateAnimBg="0"/>
      <p:bldP spid="25704" grpId="0" autoUpdateAnimBg="0"/>
      <p:bldP spid="25705" grpId="0" autoUpdateAnimBg="0"/>
      <p:bldP spid="25706" grpId="0" autoUpdateAnimBg="0"/>
      <p:bldP spid="25707" grpId="0" autoUpdateAnimBg="0"/>
      <p:bldP spid="25711" grpId="0" animBg="1" autoUpdateAnimBg="0"/>
      <p:bldP spid="25716" grpId="0" animBg="1" autoUpdateAnimBg="0"/>
      <p:bldP spid="25718" grpId="0" animBg="1" autoUpdateAnimBg="0"/>
      <p:bldP spid="25722" grpId="0" animBg="1" autoUpdateAnimBg="0"/>
      <p:bldP spid="25723" grpId="0" animBg="1" autoUpdateAnimBg="0"/>
      <p:bldP spid="2572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9"/>
          <p:cNvSpPr txBox="1">
            <a:spLocks noChangeArrowheads="1"/>
          </p:cNvSpPr>
          <p:nvPr/>
        </p:nvSpPr>
        <p:spPr bwMode="auto">
          <a:xfrm>
            <a:off x="1733550" y="2762251"/>
            <a:ext cx="579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</a:rPr>
              <a:t>- B¶ng tuÇn hoµn c¸c nguyªn tè gåm 8 nhãm.                               	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6735" name="Text Box 111"/>
          <p:cNvSpPr txBox="1">
            <a:spLocks noChangeArrowheads="1"/>
          </p:cNvSpPr>
          <p:nvPr/>
        </p:nvSpPr>
        <p:spPr bwMode="auto">
          <a:xfrm>
            <a:off x="1714500" y="3200400"/>
            <a:ext cx="899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</a:rPr>
              <a:t>- Nhãm gåm c¸c nguyªn tè mµ nguyªn tö cña chóng cã sè electron líp ngoµi cïng .................... vµ do ®ã cã ............... t­¬ng tù nhau ®­îc xÕp thµnh cét theo chiÒu t¨ng cña..................................nguyªn tö.                               	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6736" name="Text Box 112"/>
          <p:cNvSpPr txBox="1">
            <a:spLocks noChangeArrowheads="1"/>
          </p:cNvSpPr>
          <p:nvPr/>
        </p:nvSpPr>
        <p:spPr bwMode="auto">
          <a:xfrm>
            <a:off x="1771650" y="4267201"/>
            <a:ext cx="8667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</a:rPr>
              <a:t>- Sè thø tù cña nhãm b»ng ................. líp ngoµi cïng cña nguyªn tö.                               	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6737" name="Text Box 113"/>
          <p:cNvSpPr txBox="1">
            <a:spLocks noChangeArrowheads="1"/>
          </p:cNvSpPr>
          <p:nvPr/>
        </p:nvSpPr>
        <p:spPr bwMode="auto">
          <a:xfrm>
            <a:off x="3181350" y="3543301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</a:rPr>
              <a:t>b»ng nhau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738" name="Text Box 114"/>
          <p:cNvSpPr txBox="1">
            <a:spLocks noChangeArrowheads="1"/>
          </p:cNvSpPr>
          <p:nvPr/>
        </p:nvSpPr>
        <p:spPr bwMode="auto">
          <a:xfrm>
            <a:off x="6248400" y="35433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</a:rPr>
              <a:t>tÝnh chÊt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739" name="Text Box 115"/>
          <p:cNvSpPr txBox="1">
            <a:spLocks noChangeArrowheads="1"/>
          </p:cNvSpPr>
          <p:nvPr/>
        </p:nvSpPr>
        <p:spPr bwMode="auto">
          <a:xfrm>
            <a:off x="5562600" y="3886201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</a:rPr>
              <a:t>®iÖn tÝch h¹t nh©n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740" name="Text Box 116"/>
          <p:cNvSpPr txBox="1">
            <a:spLocks noChangeArrowheads="1"/>
          </p:cNvSpPr>
          <p:nvPr/>
        </p:nvSpPr>
        <p:spPr bwMode="auto">
          <a:xfrm>
            <a:off x="5029200" y="4229101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</a:rPr>
              <a:t>sè electron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26846" name="Group 222"/>
          <p:cNvGraphicFramePr>
            <a:graphicFrameLocks noGrp="1"/>
          </p:cNvGraphicFramePr>
          <p:nvPr>
            <p:ph/>
          </p:nvPr>
        </p:nvGraphicFramePr>
        <p:xfrm>
          <a:off x="1524000" y="2276476"/>
          <a:ext cx="9144000" cy="4171949"/>
        </p:xfrm>
        <a:graphic>
          <a:graphicData uri="http://schemas.openxmlformats.org/drawingml/2006/table">
            <a:tbl>
              <a:tblPr/>
              <a:tblGrid>
                <a:gridCol w="1123950"/>
                <a:gridCol w="1146175"/>
                <a:gridCol w="1144588"/>
                <a:gridCol w="1147762"/>
                <a:gridCol w="1144588"/>
                <a:gridCol w="1146175"/>
                <a:gridCol w="1144587"/>
                <a:gridCol w="1146175"/>
              </a:tblGrid>
              <a:tr h="1456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4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6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20+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4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19+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2847" marB="428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792" name="Text Box 168"/>
          <p:cNvSpPr txBox="1">
            <a:spLocks noChangeArrowheads="1"/>
          </p:cNvSpPr>
          <p:nvPr/>
        </p:nvSpPr>
        <p:spPr bwMode="auto">
          <a:xfrm>
            <a:off x="9906000" y="3933826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9933FF"/>
                </a:solidFill>
              </a:rPr>
              <a:t>3</a:t>
            </a:r>
            <a:endParaRPr lang="en-US" sz="2800" b="1">
              <a:solidFill>
                <a:srgbClr val="9933FF"/>
              </a:solidFill>
            </a:endParaRPr>
          </a:p>
        </p:txBody>
      </p:sp>
      <p:sp>
        <p:nvSpPr>
          <p:cNvPr id="26793" name="Text Box 169"/>
          <p:cNvSpPr txBox="1">
            <a:spLocks noChangeArrowheads="1"/>
          </p:cNvSpPr>
          <p:nvPr/>
        </p:nvSpPr>
        <p:spPr bwMode="auto">
          <a:xfrm>
            <a:off x="9582150" y="4905376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09999"/>
                </a:solidFill>
              </a:rPr>
              <a:t>2</a:t>
            </a:r>
            <a:endParaRPr lang="en-US" sz="2800" b="1">
              <a:solidFill>
                <a:srgbClr val="009999"/>
              </a:solidFill>
            </a:endParaRPr>
          </a:p>
        </p:txBody>
      </p:sp>
      <p:sp>
        <p:nvSpPr>
          <p:cNvPr id="26794" name="Text Box 170"/>
          <p:cNvSpPr txBox="1">
            <a:spLocks noChangeArrowheads="1"/>
          </p:cNvSpPr>
          <p:nvPr/>
        </p:nvSpPr>
        <p:spPr bwMode="auto">
          <a:xfrm>
            <a:off x="9867900" y="5819776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CC0066"/>
                </a:solidFill>
              </a:rPr>
              <a:t>1</a:t>
            </a:r>
            <a:endParaRPr lang="en-US" sz="2800" b="1">
              <a:solidFill>
                <a:srgbClr val="CC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88887"/>
            <a:ext cx="641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2" grpId="0" autoUpdateAnimBg="0"/>
      <p:bldP spid="26793" grpId="0" autoUpdateAnimBg="0"/>
      <p:bldP spid="2679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 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8887"/>
            <a:ext cx="6418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439" y="2929608"/>
          <a:ext cx="9185339" cy="801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387"/>
                <a:gridCol w="959877"/>
                <a:gridCol w="1234898"/>
                <a:gridCol w="1171889"/>
                <a:gridCol w="2244302"/>
                <a:gridCol w="1238493"/>
                <a:gridCol w="1238493"/>
              </a:tblGrid>
              <a:tr h="54898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tích hạt nhân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26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439" y="5106758"/>
          <a:ext cx="9181321" cy="1262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154"/>
                <a:gridCol w="959539"/>
                <a:gridCol w="1340368"/>
                <a:gridCol w="2634604"/>
                <a:gridCol w="1778656"/>
              </a:tblGrid>
              <a:tr h="5157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SUY RA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HTTH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  <a:tr h="248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tích hạt nhân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15+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KÌ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e lớp ngoài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6162" y="2169857"/>
            <a:ext cx="1139967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000" b="1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1: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á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định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tên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nguyên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ó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stt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35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bảng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HTTH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bằng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á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ho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à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thiện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bảng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sau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Bài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2: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Cho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biết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cấu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tạo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nguyên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sau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Điện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í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hạt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nhân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15+;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ó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3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lớp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e;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ó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5 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lớp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ngo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à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ù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Hãy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á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định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vị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í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nguyên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ó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bảng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HTTH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à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biết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tên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nguyên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Lời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giải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3" name="Group 3"/>
          <p:cNvGrpSpPr/>
          <p:nvPr/>
        </p:nvGrpSpPr>
        <p:grpSpPr bwMode="auto">
          <a:xfrm>
            <a:off x="2819400" y="1524000"/>
            <a:ext cx="6781800" cy="990600"/>
            <a:chOff x="720" y="480"/>
            <a:chExt cx="4272" cy="624"/>
          </a:xfrm>
        </p:grpSpPr>
        <p:sp>
          <p:nvSpPr>
            <p:cNvPr id="430084" name="AutoShape 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720" y="480"/>
              <a:ext cx="384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FF0000"/>
                  </a:solidFill>
                </a:rPr>
                <a:t>2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30085" name="AutoShape 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104" y="480"/>
              <a:ext cx="480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FF0000"/>
                  </a:solidFill>
                </a:rPr>
                <a:t>3</a:t>
              </a:r>
              <a:endParaRPr lang="en-US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600" b="1"/>
                <a:t>Li</a:t>
              </a:r>
              <a:endParaRPr lang="en-US" sz="1600" b="1"/>
            </a:p>
            <a:p>
              <a:pPr algn="ctr" eaLnBrk="0" hangingPunct="0"/>
              <a:r>
                <a:rPr lang="en-US" sz="1600" b="1"/>
                <a:t>Liti</a:t>
              </a:r>
              <a:endParaRPr lang="en-US" sz="1600" b="1"/>
            </a:p>
            <a:p>
              <a:pPr algn="ctr" eaLnBrk="0" hangingPunct="0"/>
              <a:r>
                <a:rPr lang="en-US" sz="1600" b="1"/>
                <a:t>7</a:t>
              </a:r>
              <a:endParaRPr lang="en-US" sz="1600" b="1"/>
            </a:p>
          </p:txBody>
        </p:sp>
        <p:sp>
          <p:nvSpPr>
            <p:cNvPr id="430086" name="AutoShape 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84" y="480"/>
              <a:ext cx="480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0000"/>
                  </a:solidFill>
                </a:rPr>
                <a:t>4</a:t>
              </a:r>
              <a:endParaRPr 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/>
                <a:t>Be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Beri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9</a:t>
              </a:r>
              <a:endParaRPr lang="en-US" sz="1400" b="1"/>
            </a:p>
          </p:txBody>
        </p:sp>
        <p:sp>
          <p:nvSpPr>
            <p:cNvPr id="430087" name="AutoShape 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64" y="480"/>
              <a:ext cx="480" cy="624"/>
            </a:xfrm>
            <a:prstGeom prst="actionButtonBlank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CC0000"/>
                  </a:solidFill>
                </a:rPr>
                <a:t>5</a:t>
              </a:r>
              <a:endParaRPr lang="en-US" b="1" dirty="0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 dirty="0"/>
                <a:t>B</a:t>
              </a:r>
              <a:endParaRPr lang="en-US" sz="1400" b="1" dirty="0"/>
            </a:p>
            <a:p>
              <a:pPr algn="ctr" eaLnBrk="0" hangingPunct="0"/>
              <a:r>
                <a:rPr lang="en-US" sz="1400" b="1" dirty="0"/>
                <a:t>Bo</a:t>
              </a:r>
              <a:endParaRPr lang="en-US" sz="1400" b="1" dirty="0"/>
            </a:p>
            <a:p>
              <a:pPr algn="ctr" eaLnBrk="0" hangingPunct="0"/>
              <a:r>
                <a:rPr lang="en-US" sz="1400" b="1" dirty="0"/>
                <a:t>11</a:t>
              </a:r>
              <a:endParaRPr lang="en-US" sz="1400" b="1" dirty="0"/>
            </a:p>
          </p:txBody>
        </p:sp>
        <p:sp>
          <p:nvSpPr>
            <p:cNvPr id="430088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44" y="480"/>
              <a:ext cx="480" cy="624"/>
            </a:xfrm>
            <a:prstGeom prst="actionButtonBlank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0000"/>
                  </a:solidFill>
                </a:rPr>
                <a:t>6</a:t>
              </a:r>
              <a:endParaRPr 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/>
                <a:t>C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Cacbon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12</a:t>
              </a:r>
              <a:endParaRPr lang="en-US" sz="1400" b="1"/>
            </a:p>
          </p:txBody>
        </p:sp>
        <p:sp>
          <p:nvSpPr>
            <p:cNvPr id="430089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024" y="480"/>
              <a:ext cx="480" cy="624"/>
            </a:xfrm>
            <a:prstGeom prst="actionButtonBlank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rgbClr val="CC0000"/>
                  </a:solidFill>
                </a:rPr>
                <a:t>7</a:t>
              </a:r>
              <a:endParaRPr lang="en-US" sz="1600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/>
                <a:t>N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Nitơ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14</a:t>
              </a:r>
              <a:endParaRPr lang="en-US" sz="1400" b="1"/>
            </a:p>
          </p:txBody>
        </p:sp>
        <p:sp>
          <p:nvSpPr>
            <p:cNvPr id="430090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04" y="480"/>
              <a:ext cx="528" cy="624"/>
            </a:xfrm>
            <a:prstGeom prst="actionButtonBlank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0000"/>
                  </a:solidFill>
                </a:rPr>
                <a:t>8</a:t>
              </a:r>
              <a:endParaRPr 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/>
                <a:t>O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Oxi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16</a:t>
              </a:r>
              <a:endParaRPr lang="en-US" sz="1400" b="1"/>
            </a:p>
          </p:txBody>
        </p:sp>
        <p:sp>
          <p:nvSpPr>
            <p:cNvPr id="430091" name="AutoShape 1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12" y="480"/>
              <a:ext cx="480" cy="624"/>
            </a:xfrm>
            <a:prstGeom prst="actionButtonBlank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0000"/>
                  </a:solidFill>
                </a:rPr>
                <a:t>10</a:t>
              </a:r>
              <a:endParaRPr 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/>
                <a:t>Ne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Neon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20</a:t>
              </a:r>
              <a:endParaRPr lang="en-US" sz="1400" b="1"/>
            </a:p>
          </p:txBody>
        </p:sp>
        <p:sp>
          <p:nvSpPr>
            <p:cNvPr id="43009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80"/>
              <a:ext cx="480" cy="624"/>
            </a:xfrm>
            <a:prstGeom prst="actionButtonBlank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0000"/>
                  </a:solidFill>
                </a:rPr>
                <a:t>9</a:t>
              </a:r>
              <a:endParaRPr 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/>
                <a:t>F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Flo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19</a:t>
              </a:r>
              <a:endParaRPr lang="en-US" sz="1400" b="1"/>
            </a:p>
          </p:txBody>
        </p:sp>
      </p:grpSp>
      <p:sp>
        <p:nvSpPr>
          <p:cNvPr id="43009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0" y="990600"/>
            <a:ext cx="762000" cy="533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 </a:t>
            </a:r>
            <a:endParaRPr lang="en-US" sz="1600" b="1"/>
          </a:p>
          <a:p>
            <a:pPr algn="ctr" eaLnBrk="0" hangingPunct="0"/>
            <a:r>
              <a:rPr lang="en-US" sz="1600" b="1"/>
              <a:t>I</a:t>
            </a:r>
            <a:endParaRPr lang="en-US" sz="1600" b="1"/>
          </a:p>
        </p:txBody>
      </p:sp>
      <p:sp>
        <p:nvSpPr>
          <p:cNvPr id="430094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1000" y="990600"/>
            <a:ext cx="762000" cy="533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 </a:t>
            </a:r>
            <a:endParaRPr lang="en-US" sz="1600" b="1"/>
          </a:p>
          <a:p>
            <a:pPr algn="ctr" eaLnBrk="0" hangingPunct="0"/>
            <a:r>
              <a:rPr lang="en-US" sz="1600" b="1"/>
              <a:t>II</a:t>
            </a:r>
            <a:endParaRPr lang="en-US" sz="1600" b="1"/>
          </a:p>
        </p:txBody>
      </p:sp>
      <p:sp>
        <p:nvSpPr>
          <p:cNvPr id="430095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990600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</a:t>
            </a:r>
            <a:endParaRPr lang="en-US" sz="1600" b="1"/>
          </a:p>
          <a:p>
            <a:pPr algn="ctr" eaLnBrk="0" hangingPunct="0"/>
            <a:r>
              <a:rPr lang="en-US" sz="1600" b="1"/>
              <a:t> III</a:t>
            </a:r>
            <a:endParaRPr lang="en-US" sz="1600" b="1"/>
          </a:p>
        </p:txBody>
      </p:sp>
      <p:sp>
        <p:nvSpPr>
          <p:cNvPr id="4300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5000" y="990600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 dirty="0" err="1"/>
              <a:t>nh</a:t>
            </a:r>
            <a:r>
              <a:rPr lang="en-US" sz="1600" b="1" dirty="0" err="1"/>
              <a:t>óm</a:t>
            </a:r>
            <a:endParaRPr lang="en-US" sz="1600" b="1" dirty="0"/>
          </a:p>
          <a:p>
            <a:pPr algn="ctr" eaLnBrk="0" hangingPunct="0"/>
            <a:r>
              <a:rPr lang="en-US" sz="1600" b="1" dirty="0"/>
              <a:t>IV </a:t>
            </a:r>
            <a:endParaRPr lang="en-US" sz="1600" b="1" dirty="0"/>
          </a:p>
        </p:txBody>
      </p:sp>
      <p:sp>
        <p:nvSpPr>
          <p:cNvPr id="4300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7000" y="990600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 </a:t>
            </a:r>
            <a:endParaRPr lang="en-US" sz="1600" b="1"/>
          </a:p>
          <a:p>
            <a:pPr algn="ctr" eaLnBrk="0" hangingPunct="0"/>
            <a:r>
              <a:rPr lang="en-US" sz="1600" b="1"/>
              <a:t>V</a:t>
            </a:r>
            <a:endParaRPr lang="en-US" sz="1600" b="1"/>
          </a:p>
        </p:txBody>
      </p:sp>
      <p:sp>
        <p:nvSpPr>
          <p:cNvPr id="43009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9000" y="990600"/>
            <a:ext cx="8382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 </a:t>
            </a:r>
            <a:endParaRPr lang="en-US" sz="1600" b="1"/>
          </a:p>
          <a:p>
            <a:pPr algn="ctr" eaLnBrk="0" hangingPunct="0"/>
            <a:r>
              <a:rPr lang="en-US" sz="1600" b="1"/>
              <a:t>VI</a:t>
            </a:r>
            <a:endParaRPr lang="en-US" sz="1600" b="1"/>
          </a:p>
        </p:txBody>
      </p:sp>
      <p:sp>
        <p:nvSpPr>
          <p:cNvPr id="4300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990600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</a:t>
            </a:r>
            <a:endParaRPr lang="en-US" sz="1600" b="1"/>
          </a:p>
          <a:p>
            <a:pPr algn="ctr" eaLnBrk="0" hangingPunct="0"/>
            <a:r>
              <a:rPr lang="en-US" sz="1600" b="1"/>
              <a:t>VII </a:t>
            </a:r>
            <a:endParaRPr lang="en-US" sz="1600" b="1"/>
          </a:p>
        </p:txBody>
      </p:sp>
      <p:sp>
        <p:nvSpPr>
          <p:cNvPr id="43010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990600"/>
            <a:ext cx="762000" cy="533400"/>
          </a:xfrm>
          <a:prstGeom prst="actionButtonBlank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 </a:t>
            </a:r>
            <a:endParaRPr lang="en-US" sz="1600" b="1"/>
          </a:p>
          <a:p>
            <a:pPr algn="ctr" eaLnBrk="0" hangingPunct="0"/>
            <a:r>
              <a:rPr lang="en-US" sz="1600" b="1"/>
              <a:t>VIII</a:t>
            </a:r>
            <a:endParaRPr lang="en-US" sz="1600" b="1"/>
          </a:p>
        </p:txBody>
      </p:sp>
      <p:grpSp>
        <p:nvGrpSpPr>
          <p:cNvPr id="430101" name="Group 21"/>
          <p:cNvGrpSpPr/>
          <p:nvPr/>
        </p:nvGrpSpPr>
        <p:grpSpPr bwMode="auto">
          <a:xfrm>
            <a:off x="2743200" y="5029200"/>
            <a:ext cx="6781800" cy="990600"/>
            <a:chOff x="720" y="480"/>
            <a:chExt cx="4272" cy="624"/>
          </a:xfrm>
        </p:grpSpPr>
        <p:sp>
          <p:nvSpPr>
            <p:cNvPr id="430102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720" y="480"/>
              <a:ext cx="384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FF0000"/>
                  </a:solidFill>
                </a:rPr>
                <a:t>3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30103" name="AutoShape 2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104" y="480"/>
              <a:ext cx="480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FF0000"/>
                  </a:solidFill>
                </a:rPr>
                <a:t>11</a:t>
              </a:r>
              <a:endParaRPr lang="en-US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600" b="1"/>
                <a:t>Na</a:t>
              </a:r>
              <a:endParaRPr lang="en-US" sz="1600" b="1"/>
            </a:p>
            <a:p>
              <a:pPr algn="ctr" eaLnBrk="0" hangingPunct="0"/>
              <a:r>
                <a:rPr lang="en-US" sz="1600" b="1"/>
                <a:t>Natri</a:t>
              </a:r>
              <a:endParaRPr lang="en-US" sz="1600" b="1"/>
            </a:p>
            <a:p>
              <a:pPr algn="ctr" eaLnBrk="0" hangingPunct="0"/>
              <a:r>
                <a:rPr lang="en-US" sz="1400" b="1"/>
                <a:t>23</a:t>
              </a:r>
              <a:endParaRPr lang="en-US" sz="1400" b="1"/>
            </a:p>
          </p:txBody>
        </p:sp>
        <p:sp>
          <p:nvSpPr>
            <p:cNvPr id="430104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84" y="480"/>
              <a:ext cx="480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0000"/>
                  </a:solidFill>
                </a:rPr>
                <a:t>12</a:t>
              </a:r>
              <a:endParaRPr 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/>
                <a:t>Mg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Magie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24</a:t>
              </a:r>
              <a:endParaRPr lang="en-US" sz="1400" b="1"/>
            </a:p>
          </p:txBody>
        </p:sp>
        <p:sp>
          <p:nvSpPr>
            <p:cNvPr id="430105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64" y="480"/>
              <a:ext cx="480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0000"/>
                  </a:solidFill>
                </a:rPr>
                <a:t>13</a:t>
              </a:r>
              <a:endParaRPr 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/>
                <a:t>Al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Nh</a:t>
              </a:r>
              <a:r>
                <a:rPr lang="en-US" sz="1400" b="1">
                  <a:latin typeface=".VnTime" pitchFamily="34" charset="0"/>
                </a:rPr>
                <a:t>«m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27</a:t>
              </a:r>
              <a:endParaRPr lang="en-US" sz="1400" b="1"/>
            </a:p>
          </p:txBody>
        </p:sp>
        <p:sp>
          <p:nvSpPr>
            <p:cNvPr id="430106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44" y="480"/>
              <a:ext cx="480" cy="624"/>
            </a:xfrm>
            <a:prstGeom prst="actionButtonBlank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0000"/>
                  </a:solidFill>
                </a:rPr>
                <a:t>14</a:t>
              </a:r>
              <a:endParaRPr 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/>
                <a:t>Si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Silic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28</a:t>
              </a:r>
              <a:endParaRPr lang="en-US" sz="1400" b="1"/>
            </a:p>
          </p:txBody>
        </p:sp>
        <p:sp>
          <p:nvSpPr>
            <p:cNvPr id="430107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024" y="480"/>
              <a:ext cx="480" cy="624"/>
            </a:xfrm>
            <a:prstGeom prst="actionButtonBlank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rgbClr val="CC0000"/>
                  </a:solidFill>
                </a:rPr>
                <a:t>15</a:t>
              </a:r>
              <a:endParaRPr lang="en-US" sz="1600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/>
                <a:t>P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Photpho</a:t>
              </a:r>
              <a:endParaRPr lang="en-US" b="1"/>
            </a:p>
            <a:p>
              <a:pPr algn="ctr" eaLnBrk="0" hangingPunct="0"/>
              <a:r>
                <a:rPr lang="en-US" sz="1400" b="1"/>
                <a:t>31</a:t>
              </a:r>
              <a:endParaRPr lang="en-US" sz="1400" b="1"/>
            </a:p>
          </p:txBody>
        </p:sp>
        <p:sp>
          <p:nvSpPr>
            <p:cNvPr id="430108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504" y="480"/>
              <a:ext cx="528" cy="624"/>
            </a:xfrm>
            <a:prstGeom prst="actionButtonBlank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CC0000"/>
                  </a:solidFill>
                </a:rPr>
                <a:t>16</a:t>
              </a:r>
              <a:endParaRPr lang="en-US" b="1" dirty="0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 dirty="0"/>
                <a:t>S</a:t>
              </a:r>
              <a:endParaRPr lang="en-US" sz="1400" b="1" dirty="0"/>
            </a:p>
            <a:p>
              <a:pPr algn="ctr" eaLnBrk="0" hangingPunct="0"/>
              <a:r>
                <a:rPr lang="en-US" sz="1400" b="1" dirty="0" err="1"/>
                <a:t>Lưu</a:t>
              </a:r>
              <a:r>
                <a:rPr lang="en-US" sz="1400" b="1" dirty="0"/>
                <a:t> </a:t>
              </a:r>
              <a:r>
                <a:rPr lang="en-US" sz="1400" b="1" dirty="0" err="1"/>
                <a:t>huỳnh</a:t>
              </a:r>
              <a:endParaRPr lang="en-US" sz="1400" b="1" dirty="0"/>
            </a:p>
            <a:p>
              <a:pPr algn="ctr" eaLnBrk="0" hangingPunct="0"/>
              <a:r>
                <a:rPr lang="en-US" sz="1400" b="1" dirty="0"/>
                <a:t>32</a:t>
              </a:r>
              <a:endParaRPr lang="en-US" sz="1400" b="1" dirty="0"/>
            </a:p>
          </p:txBody>
        </p:sp>
        <p:sp>
          <p:nvSpPr>
            <p:cNvPr id="430109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12" y="480"/>
              <a:ext cx="480" cy="624"/>
            </a:xfrm>
            <a:prstGeom prst="actionButtonBlank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0000"/>
                  </a:solidFill>
                </a:rPr>
                <a:t>18</a:t>
              </a:r>
              <a:endParaRPr 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/>
                <a:t>Ar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Agon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40</a:t>
              </a:r>
              <a:endParaRPr lang="en-US" sz="1400" b="1"/>
            </a:p>
          </p:txBody>
        </p:sp>
        <p:sp>
          <p:nvSpPr>
            <p:cNvPr id="430110" name="AutoShape 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032" y="480"/>
              <a:ext cx="480" cy="624"/>
            </a:xfrm>
            <a:prstGeom prst="actionButtonBlank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0000"/>
                  </a:solidFill>
                </a:rPr>
                <a:t>17</a:t>
              </a:r>
              <a:endParaRPr lang="en-US" b="1">
                <a:solidFill>
                  <a:srgbClr val="CC0000"/>
                </a:solidFill>
              </a:endParaRPr>
            </a:p>
            <a:p>
              <a:pPr algn="ctr" eaLnBrk="0" hangingPunct="0"/>
              <a:r>
                <a:rPr lang="en-US" sz="1400" b="1"/>
                <a:t>Cl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Clo</a:t>
              </a:r>
              <a:endParaRPr lang="en-US" sz="1400" b="1"/>
            </a:p>
            <a:p>
              <a:pPr algn="ctr" eaLnBrk="0" hangingPunct="0"/>
              <a:r>
                <a:rPr lang="en-US" sz="1400" b="1"/>
                <a:t>35,5</a:t>
              </a:r>
              <a:endParaRPr lang="en-US" sz="1400" b="1"/>
            </a:p>
          </p:txBody>
        </p:sp>
      </p:grpSp>
      <p:sp>
        <p:nvSpPr>
          <p:cNvPr id="43011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52800" y="4495800"/>
            <a:ext cx="762000" cy="533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 </a:t>
            </a:r>
            <a:endParaRPr lang="en-US" sz="1600" b="1"/>
          </a:p>
          <a:p>
            <a:pPr algn="ctr" eaLnBrk="0" hangingPunct="0"/>
            <a:r>
              <a:rPr lang="en-US" sz="1600" b="1"/>
              <a:t>I</a:t>
            </a:r>
            <a:endParaRPr lang="en-US" sz="1600" b="1"/>
          </a:p>
        </p:txBody>
      </p:sp>
      <p:sp>
        <p:nvSpPr>
          <p:cNvPr id="43011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14800" y="4495800"/>
            <a:ext cx="762000" cy="533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 </a:t>
            </a:r>
            <a:endParaRPr lang="en-US" sz="1600" b="1"/>
          </a:p>
          <a:p>
            <a:pPr algn="ctr" eaLnBrk="0" hangingPunct="0"/>
            <a:r>
              <a:rPr lang="en-US" sz="1600" b="1"/>
              <a:t>II</a:t>
            </a:r>
            <a:endParaRPr lang="en-US" sz="1600" b="1"/>
          </a:p>
        </p:txBody>
      </p:sp>
      <p:sp>
        <p:nvSpPr>
          <p:cNvPr id="43011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76800" y="4495800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</a:t>
            </a:r>
            <a:endParaRPr lang="en-US" sz="1600" b="1"/>
          </a:p>
          <a:p>
            <a:pPr algn="ctr" eaLnBrk="0" hangingPunct="0"/>
            <a:r>
              <a:rPr lang="en-US" sz="1600" b="1"/>
              <a:t> III</a:t>
            </a:r>
            <a:endParaRPr lang="en-US" sz="1600" b="1"/>
          </a:p>
        </p:txBody>
      </p:sp>
      <p:sp>
        <p:nvSpPr>
          <p:cNvPr id="43011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38800" y="4495800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</a:t>
            </a:r>
            <a:endParaRPr lang="en-US" sz="1600" b="1"/>
          </a:p>
          <a:p>
            <a:pPr algn="ctr" eaLnBrk="0" hangingPunct="0"/>
            <a:r>
              <a:rPr lang="en-US" sz="1600" b="1"/>
              <a:t>IV </a:t>
            </a:r>
            <a:endParaRPr lang="en-US" sz="1600" b="1"/>
          </a:p>
        </p:txBody>
      </p:sp>
      <p:sp>
        <p:nvSpPr>
          <p:cNvPr id="43011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4495800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 </a:t>
            </a:r>
            <a:endParaRPr lang="en-US" sz="1600" b="1"/>
          </a:p>
          <a:p>
            <a:pPr algn="ctr" eaLnBrk="0" hangingPunct="0"/>
            <a:r>
              <a:rPr lang="en-US" sz="1600" b="1"/>
              <a:t>V</a:t>
            </a:r>
            <a:endParaRPr lang="en-US" sz="1600" b="1"/>
          </a:p>
        </p:txBody>
      </p:sp>
      <p:sp>
        <p:nvSpPr>
          <p:cNvPr id="43011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4495800"/>
            <a:ext cx="8382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 </a:t>
            </a:r>
            <a:endParaRPr lang="en-US" sz="1600" b="1"/>
          </a:p>
          <a:p>
            <a:pPr algn="ctr" eaLnBrk="0" hangingPunct="0"/>
            <a:r>
              <a:rPr lang="en-US" sz="1600" b="1"/>
              <a:t>VI</a:t>
            </a:r>
            <a:endParaRPr lang="en-US" sz="1600" b="1"/>
          </a:p>
        </p:txBody>
      </p:sp>
      <p:sp>
        <p:nvSpPr>
          <p:cNvPr id="43011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01000" y="4495800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</a:t>
            </a:r>
            <a:endParaRPr lang="en-US" sz="1600" b="1"/>
          </a:p>
          <a:p>
            <a:pPr algn="ctr" eaLnBrk="0" hangingPunct="0"/>
            <a:r>
              <a:rPr lang="en-US" sz="1600" b="1"/>
              <a:t>VII </a:t>
            </a:r>
            <a:endParaRPr lang="en-US" sz="1600" b="1"/>
          </a:p>
        </p:txBody>
      </p:sp>
      <p:sp>
        <p:nvSpPr>
          <p:cNvPr id="43011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4495800"/>
            <a:ext cx="762000" cy="533400"/>
          </a:xfrm>
          <a:prstGeom prst="actionButtonBlank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/>
              <a:t>nh</a:t>
            </a:r>
            <a:r>
              <a:rPr lang="en-US" sz="1600" b="1"/>
              <a:t>óm </a:t>
            </a:r>
            <a:endParaRPr lang="en-US" sz="1600" b="1"/>
          </a:p>
          <a:p>
            <a:pPr algn="ctr" eaLnBrk="0" hangingPunct="0"/>
            <a:r>
              <a:rPr lang="en-US" sz="1600" b="1"/>
              <a:t>VIII</a:t>
            </a:r>
            <a:endParaRPr lang="en-US" sz="1600" b="1"/>
          </a:p>
        </p:txBody>
      </p:sp>
      <p:sp>
        <p:nvSpPr>
          <p:cNvPr id="430119" name="Line 39"/>
          <p:cNvSpPr>
            <a:spLocks noChangeShapeType="1"/>
          </p:cNvSpPr>
          <p:nvPr/>
        </p:nvSpPr>
        <p:spPr bwMode="auto">
          <a:xfrm>
            <a:off x="2847975" y="3581400"/>
            <a:ext cx="6553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0" name="Text Box 40"/>
          <p:cNvSpPr txBox="1">
            <a:spLocks noChangeArrowheads="1"/>
          </p:cNvSpPr>
          <p:nvPr/>
        </p:nvSpPr>
        <p:spPr bwMode="auto">
          <a:xfrm>
            <a:off x="778598" y="3316447"/>
            <a:ext cx="1717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4" name="Text Box 44"/>
          <p:cNvSpPr txBox="1">
            <a:spLocks noChangeArrowheads="1"/>
          </p:cNvSpPr>
          <p:nvPr/>
        </p:nvSpPr>
        <p:spPr bwMode="auto">
          <a:xfrm>
            <a:off x="2971800" y="2971800"/>
            <a:ext cx="688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8000"/>
                </a:solidFill>
                <a:latin typeface=".VnTime" pitchFamily="34" charset="0"/>
              </a:rPr>
              <a:t> </a:t>
            </a:r>
            <a:endParaRPr lang="en-US" sz="2400" dirty="0">
              <a:solidFill>
                <a:srgbClr val="008000"/>
              </a:solidFill>
              <a:latin typeface=".VnTime" pitchFamily="34" charset="0"/>
            </a:endParaRPr>
          </a:p>
        </p:txBody>
      </p:sp>
      <p:sp>
        <p:nvSpPr>
          <p:cNvPr id="430125" name="Text Box 45"/>
          <p:cNvSpPr txBox="1">
            <a:spLocks noChangeArrowheads="1"/>
          </p:cNvSpPr>
          <p:nvPr/>
        </p:nvSpPr>
        <p:spPr bwMode="auto">
          <a:xfrm>
            <a:off x="2895600" y="3581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phi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dần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 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488887"/>
            <a:ext cx="6418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9800722" y="3316447"/>
            <a:ext cx="1717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9" grpId="0" animBg="1"/>
      <p:bldP spid="430120" grpId="0"/>
      <p:bldP spid="430124" grpId="0"/>
      <p:bldP spid="43012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22" name="AutoShape 26"/>
          <p:cNvSpPr>
            <a:spLocks noChangeArrowheads="1"/>
          </p:cNvSpPr>
          <p:nvPr/>
        </p:nvSpPr>
        <p:spPr bwMode="auto">
          <a:xfrm rot="10800000">
            <a:off x="2057401" y="3962400"/>
            <a:ext cx="2085975" cy="457200"/>
          </a:xfrm>
          <a:prstGeom prst="wedgeRoundRectCallout">
            <a:avLst>
              <a:gd name="adj1" fmla="val -48481"/>
              <a:gd name="adj2" fmla="val 119792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9323" name="AutoShape 27"/>
          <p:cNvSpPr>
            <a:spLocks noChangeArrowheads="1"/>
          </p:cNvSpPr>
          <p:nvPr/>
        </p:nvSpPr>
        <p:spPr bwMode="auto">
          <a:xfrm rot="10800000">
            <a:off x="5638800" y="3962400"/>
            <a:ext cx="2133600" cy="457200"/>
          </a:xfrm>
          <a:prstGeom prst="wedgeRoundRectCallout">
            <a:avLst>
              <a:gd name="adj1" fmla="val -90255"/>
              <a:gd name="adj2" fmla="val 131593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9324" name="AutoShape 28"/>
          <p:cNvSpPr>
            <a:spLocks noChangeArrowheads="1"/>
          </p:cNvSpPr>
          <p:nvPr/>
        </p:nvSpPr>
        <p:spPr bwMode="auto">
          <a:xfrm rot="10800000">
            <a:off x="9277349" y="3860800"/>
            <a:ext cx="2655117" cy="558800"/>
          </a:xfrm>
          <a:prstGeom prst="wedgeRoundRectCallout">
            <a:avLst>
              <a:gd name="adj1" fmla="val 45543"/>
              <a:gd name="adj2" fmla="val 99744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4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9328" name="AutoShape 32"/>
          <p:cNvSpPr/>
          <p:nvPr/>
        </p:nvSpPr>
        <p:spPr bwMode="auto">
          <a:xfrm>
            <a:off x="3124200" y="7156450"/>
            <a:ext cx="96838" cy="1454150"/>
          </a:xfrm>
          <a:prstGeom prst="rightBrace">
            <a:avLst>
              <a:gd name="adj1" fmla="val 125136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39329" name="Text Box 33"/>
          <p:cNvSpPr txBox="1">
            <a:spLocks noChangeArrowheads="1"/>
          </p:cNvSpPr>
          <p:nvPr/>
        </p:nvSpPr>
        <p:spPr bwMode="auto">
          <a:xfrm>
            <a:off x="3335338" y="7589838"/>
            <a:ext cx="175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Kim lo¹i M¹nh</a:t>
            </a:r>
            <a:endParaRPr lang="en-US" sz="24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39330" name="AutoShape 34"/>
          <p:cNvSpPr/>
          <p:nvPr/>
        </p:nvSpPr>
        <p:spPr bwMode="auto">
          <a:xfrm>
            <a:off x="6172201" y="7277100"/>
            <a:ext cx="117475" cy="1333500"/>
          </a:xfrm>
          <a:prstGeom prst="rightBrace">
            <a:avLst>
              <a:gd name="adj1" fmla="val 94595"/>
              <a:gd name="adj2" fmla="val 50000"/>
            </a:avLst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39331" name="Text Box 35"/>
          <p:cNvSpPr txBox="1">
            <a:spLocks noChangeArrowheads="1"/>
          </p:cNvSpPr>
          <p:nvPr/>
        </p:nvSpPr>
        <p:spPr bwMode="auto">
          <a:xfrm>
            <a:off x="6324601" y="7620000"/>
            <a:ext cx="1463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Phi Kim M¹nh</a:t>
            </a:r>
            <a:endParaRPr lang="en-US" sz="24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39335" name="AutoShape 39"/>
          <p:cNvSpPr/>
          <p:nvPr/>
        </p:nvSpPr>
        <p:spPr bwMode="auto">
          <a:xfrm>
            <a:off x="8763001" y="7218363"/>
            <a:ext cx="74613" cy="1239837"/>
          </a:xfrm>
          <a:prstGeom prst="rightBrace">
            <a:avLst>
              <a:gd name="adj1" fmla="val 138474"/>
              <a:gd name="adj2" fmla="val 50000"/>
            </a:avLst>
          </a:prstGeom>
          <a:noFill/>
          <a:ln w="38100">
            <a:solidFill>
              <a:srgbClr val="99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39336" name="Text Box 40"/>
          <p:cNvSpPr txBox="1">
            <a:spLocks noChangeArrowheads="1"/>
          </p:cNvSpPr>
          <p:nvPr/>
        </p:nvSpPr>
        <p:spPr bwMode="auto">
          <a:xfrm>
            <a:off x="8991600" y="7543800"/>
            <a:ext cx="144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3300"/>
                </a:solidFill>
                <a:latin typeface=".VnTime" pitchFamily="34" charset="0"/>
              </a:rPr>
              <a:t>KhÝ hiÕm</a:t>
            </a:r>
            <a:endParaRPr lang="en-US" sz="2400" b="1">
              <a:solidFill>
                <a:srgbClr val="993300"/>
              </a:solidFill>
              <a:latin typeface=".VnTime" pitchFamily="34" charset="0"/>
            </a:endParaRPr>
          </a:p>
        </p:txBody>
      </p:sp>
      <p:grpSp>
        <p:nvGrpSpPr>
          <p:cNvPr id="439356" name="Group 60"/>
          <p:cNvGrpSpPr/>
          <p:nvPr/>
        </p:nvGrpSpPr>
        <p:grpSpPr bwMode="auto">
          <a:xfrm>
            <a:off x="3762376" y="1585913"/>
            <a:ext cx="809625" cy="1987550"/>
            <a:chOff x="1456" y="551"/>
            <a:chExt cx="483" cy="1252"/>
          </a:xfrm>
        </p:grpSpPr>
        <p:sp>
          <p:nvSpPr>
            <p:cNvPr id="439357" name="AutoShape 6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56" y="551"/>
              <a:ext cx="480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0000"/>
                  </a:solidFill>
                </a:rPr>
                <a:t>3</a:t>
              </a:r>
              <a:endParaRPr lang="en-US" b="1">
                <a:solidFill>
                  <a:srgbClr val="FF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Li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Liti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7</a:t>
              </a: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439358" name="AutoShape 6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59" y="1179"/>
              <a:ext cx="480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0000"/>
                  </a:solidFill>
                </a:rPr>
                <a:t>11</a:t>
              </a:r>
              <a:endParaRPr lang="en-US" b="1">
                <a:solidFill>
                  <a:srgbClr val="FF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Na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Natri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23</a:t>
              </a:r>
              <a:endParaRPr lang="en-US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439360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1600200"/>
            <a:ext cx="6096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39361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05238" y="1600200"/>
            <a:ext cx="7620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Li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Liti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7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9362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1600200"/>
            <a:ext cx="7620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4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Be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Beri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9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63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0" y="1600200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5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B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Bo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11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64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1600200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6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C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Cacbon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12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65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1600200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CC0000"/>
                </a:solidFill>
              </a:rPr>
              <a:t>7</a:t>
            </a:r>
            <a:endParaRPr lang="en-US" sz="1600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Nit</a:t>
            </a:r>
            <a:r>
              <a:rPr lang="en-US" b="1">
                <a:solidFill>
                  <a:srgbClr val="000000"/>
                </a:solidFill>
              </a:rPr>
              <a:t>ơ</a:t>
            </a:r>
            <a:endParaRPr lang="en-US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14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39366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0" y="1600200"/>
            <a:ext cx="8382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8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O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Oxi</a:t>
            </a:r>
            <a:endParaRPr lang="en-US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16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39367" name="AutoShape 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20200" y="1600200"/>
            <a:ext cx="889000" cy="990600"/>
          </a:xfrm>
          <a:prstGeom prst="actionButtonBlank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10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Ne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Neon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20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68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32800" y="1604963"/>
            <a:ext cx="8382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9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F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Flo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19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69" name="AutoShape 7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066800"/>
            <a:ext cx="762000" cy="533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600" b="1">
                <a:solidFill>
                  <a:srgbClr val="000000"/>
                </a:solidFill>
              </a:rPr>
              <a:t>óm 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I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9370" name="AutoShape 7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1066800"/>
            <a:ext cx="762000" cy="533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600" b="1">
                <a:solidFill>
                  <a:srgbClr val="000000"/>
                </a:solidFill>
              </a:rPr>
              <a:t>óm 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II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9371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0" y="1066800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600" b="1">
                <a:solidFill>
                  <a:srgbClr val="000000"/>
                </a:solidFill>
              </a:rPr>
              <a:t>óm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 III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9372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1066800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600" b="1">
                <a:solidFill>
                  <a:srgbClr val="000000"/>
                </a:solidFill>
              </a:rPr>
              <a:t>óm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IV 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9373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1066800"/>
            <a:ext cx="7620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600" b="1">
                <a:solidFill>
                  <a:srgbClr val="000000"/>
                </a:solidFill>
              </a:rPr>
              <a:t>óm 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V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9374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0" y="1066800"/>
            <a:ext cx="8128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600" b="1">
                <a:solidFill>
                  <a:srgbClr val="000000"/>
                </a:solidFill>
              </a:rPr>
              <a:t>óm 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VI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9375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32800" y="1066800"/>
            <a:ext cx="838200" cy="5334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600" b="1">
                <a:solidFill>
                  <a:srgbClr val="000000"/>
                </a:solidFill>
              </a:rPr>
              <a:t>óm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VII 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9376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71000" y="1084263"/>
            <a:ext cx="838200" cy="533400"/>
          </a:xfrm>
          <a:prstGeom prst="actionButtonBlank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600" b="1">
                <a:solidFill>
                  <a:srgbClr val="000000"/>
                </a:solidFill>
              </a:rPr>
              <a:t>óm 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VIII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9377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5163" y="2597150"/>
            <a:ext cx="6096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3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39378" name="AutoShape 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597150"/>
            <a:ext cx="7620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11</a:t>
            </a:r>
            <a:endParaRPr lang="en-US" b="1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Na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Natri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23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9379" name="AutoShape 8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6763" y="2597150"/>
            <a:ext cx="7620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12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Mg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Magie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24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80" name="AutoShape 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8763" y="2597150"/>
            <a:ext cx="7620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13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Al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Nh</a:t>
            </a:r>
            <a:r>
              <a:rPr lang="en-US" sz="1400" b="1">
                <a:solidFill>
                  <a:srgbClr val="000000"/>
                </a:solidFill>
                <a:latin typeface=".VnTime" pitchFamily="34" charset="0"/>
              </a:rPr>
              <a:t>«m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27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81" name="AutoShape 8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00763" y="2597150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14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Si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Silic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28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82" name="AutoShape 8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62763" y="2597150"/>
            <a:ext cx="7620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CC0000"/>
                </a:solidFill>
              </a:rPr>
              <a:t>15</a:t>
            </a:r>
            <a:endParaRPr lang="en-US" sz="1600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P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Photpho</a:t>
            </a:r>
            <a:endParaRPr lang="en-US" sz="12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31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39383" name="AutoShape 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4763" y="2597150"/>
            <a:ext cx="8382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16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S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</a:rPr>
              <a:t>Lưu.</a:t>
            </a:r>
            <a:r>
              <a:rPr lang="en-US" sz="1000" b="1">
                <a:solidFill>
                  <a:srgbClr val="000000"/>
                </a:solidFill>
                <a:latin typeface=".VnTime" pitchFamily="34" charset="0"/>
              </a:rPr>
              <a:t>huúnh</a:t>
            </a:r>
            <a:endParaRPr lang="en-US" sz="10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32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39384" name="AutoShape 8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24964" y="2597150"/>
            <a:ext cx="884237" cy="990600"/>
          </a:xfrm>
          <a:prstGeom prst="actionButtonBlank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18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Ar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Agon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40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85" name="AutoShape 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32800" y="2595563"/>
            <a:ext cx="8382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17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Cl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Clo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35,5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92" name="AutoShape 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39150" y="1571625"/>
            <a:ext cx="8382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9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F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Flo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19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93" name="AutoShape 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39150" y="2562225"/>
            <a:ext cx="838200" cy="990600"/>
          </a:xfrm>
          <a:prstGeom prst="actionButtonBlank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17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Cl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Clo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35,5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94" name="AutoShape 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48775" y="1600200"/>
            <a:ext cx="889000" cy="990600"/>
          </a:xfrm>
          <a:prstGeom prst="actionButtonBlank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10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Ne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Neon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20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9395" name="AutoShape 9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48775" y="2590800"/>
            <a:ext cx="884238" cy="990600"/>
          </a:xfrm>
          <a:prstGeom prst="actionButtonBlank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</a:rPr>
              <a:t>18</a:t>
            </a:r>
            <a:endParaRPr lang="en-US" b="1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Ar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Agon</a:t>
            </a:r>
            <a:endParaRPr lang="en-US" sz="1400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40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 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488887"/>
            <a:ext cx="6418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66 0.43293 " pathEditMode="relative" ptsTypes="AA">
                                      <p:cBhvr>
                                        <p:cTn id="6" dur="2000" fill="hold"/>
                                        <p:tgtEl>
                                          <p:spTgt spid="439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66 0.43293 " pathEditMode="relative" ptsTypes="AA">
                                      <p:cBhvr>
                                        <p:cTn id="8" dur="2000" fill="hold"/>
                                        <p:tgtEl>
                                          <p:spTgt spid="439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5 0.45513 " pathEditMode="relative" ptsTypes="AA">
                                      <p:cBhvr>
                                        <p:cTn id="18" dur="2000" fill="hold"/>
                                        <p:tgtEl>
                                          <p:spTgt spid="439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5 0.45513 " pathEditMode="relative" ptsTypes="AA">
                                      <p:cBhvr>
                                        <p:cTn id="20" dur="2000" fill="hold"/>
                                        <p:tgtEl>
                                          <p:spTgt spid="439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4" dur="2000" fill="hold"/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6" dur="2000" fill="hold"/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7 0.43293 " pathEditMode="relative" ptsTypes="AA">
                                      <p:cBhvr>
                                        <p:cTn id="30" dur="2000" fill="hold"/>
                                        <p:tgtEl>
                                          <p:spTgt spid="439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667 0.43293 " pathEditMode="relative" ptsTypes="AA">
                                      <p:cBhvr>
                                        <p:cTn id="32" dur="2000" fill="hold"/>
                                        <p:tgtEl>
                                          <p:spTgt spid="439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6" dur="2000" fill="hold"/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8" dur="2000" fill="hold"/>
                                        <p:tgtEl>
                                          <p:spTgt spid="439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3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3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3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3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3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3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3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39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39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3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3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3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3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22" grpId="0" animBg="1"/>
      <p:bldP spid="439323" grpId="0" animBg="1"/>
      <p:bldP spid="439324" grpId="0" animBg="1"/>
      <p:bldP spid="439328" grpId="0" animBg="1"/>
      <p:bldP spid="439328" grpId="1" animBg="1"/>
      <p:bldP spid="439329" grpId="0"/>
      <p:bldP spid="439329" grpId="1"/>
      <p:bldP spid="439330" grpId="0" animBg="1"/>
      <p:bldP spid="439330" grpId="1" animBg="1"/>
      <p:bldP spid="439331" grpId="0"/>
      <p:bldP spid="439331" grpId="1"/>
      <p:bldP spid="439335" grpId="0" animBg="1"/>
      <p:bldP spid="439335" grpId="1" animBg="1"/>
      <p:bldP spid="439336" grpId="0"/>
      <p:bldP spid="439336" grpId="1"/>
      <p:bldP spid="439361" grpId="0" animBg="1"/>
      <p:bldP spid="439361" grpId="1" animBg="1"/>
      <p:bldP spid="439378" grpId="0" animBg="1"/>
      <p:bldP spid="439378" grpId="1" animBg="1"/>
      <p:bldP spid="439392" grpId="0" animBg="1"/>
      <p:bldP spid="439392" grpId="1" animBg="1"/>
      <p:bldP spid="439393" grpId="0" animBg="1"/>
      <p:bldP spid="439393" grpId="1" animBg="1"/>
      <p:bldP spid="439394" grpId="0" animBg="1"/>
      <p:bldP spid="439394" grpId="1" animBg="1"/>
      <p:bldP spid="439395" grpId="0" animBg="1"/>
      <p:bldP spid="43939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24000" y="304801"/>
            <a:ext cx="222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044" name="Text Box 36"/>
          <p:cNvSpPr txBox="1">
            <a:spLocks noChangeArrowheads="1"/>
          </p:cNvSpPr>
          <p:nvPr/>
        </p:nvSpPr>
        <p:spPr bwMode="auto">
          <a:xfrm>
            <a:off x="3581401" y="228601"/>
            <a:ext cx="6118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9906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4478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9050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3622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045" name="Text Box 37"/>
          <p:cNvSpPr txBox="1">
            <a:spLocks noChangeArrowheads="1"/>
          </p:cNvSpPr>
          <p:nvPr/>
        </p:nvSpPr>
        <p:spPr bwMode="auto">
          <a:xfrm>
            <a:off x="3505201" y="609601"/>
            <a:ext cx="6118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9906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4478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9050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3622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K, F</a:t>
            </a: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046" name="Text Box 38"/>
          <p:cNvSpPr txBox="1">
            <a:spLocks noChangeArrowheads="1"/>
          </p:cNvSpPr>
          <p:nvPr/>
        </p:nvSpPr>
        <p:spPr bwMode="auto">
          <a:xfrm>
            <a:off x="3505201" y="990601"/>
            <a:ext cx="6118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9906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4478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9050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3622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O, C, F</a:t>
            </a: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901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47" name="Oval 39"/>
          <p:cNvSpPr>
            <a:spLocks noChangeArrowheads="1"/>
          </p:cNvSpPr>
          <p:nvPr/>
        </p:nvSpPr>
        <p:spPr bwMode="auto">
          <a:xfrm>
            <a:off x="2590800" y="3276600"/>
            <a:ext cx="304800" cy="3810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99048" name="Oval 40"/>
          <p:cNvSpPr>
            <a:spLocks noChangeArrowheads="1"/>
          </p:cNvSpPr>
          <p:nvPr/>
        </p:nvSpPr>
        <p:spPr bwMode="auto">
          <a:xfrm>
            <a:off x="2209800" y="3276600"/>
            <a:ext cx="304800" cy="3810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99049" name="Oval 41"/>
          <p:cNvSpPr>
            <a:spLocks noChangeArrowheads="1"/>
          </p:cNvSpPr>
          <p:nvPr/>
        </p:nvSpPr>
        <p:spPr bwMode="auto">
          <a:xfrm>
            <a:off x="5334000" y="3276600"/>
            <a:ext cx="304800" cy="3810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299081" name="Group 73"/>
          <p:cNvGrpSpPr/>
          <p:nvPr/>
        </p:nvGrpSpPr>
        <p:grpSpPr bwMode="auto">
          <a:xfrm>
            <a:off x="7996238" y="2209801"/>
            <a:ext cx="1833562" cy="485775"/>
            <a:chOff x="4194" y="1374"/>
            <a:chExt cx="1155" cy="306"/>
          </a:xfrm>
        </p:grpSpPr>
        <p:sp>
          <p:nvSpPr>
            <p:cNvPr id="299074" name="Oval 66"/>
            <p:cNvSpPr>
              <a:spLocks noChangeArrowheads="1"/>
            </p:cNvSpPr>
            <p:nvPr/>
          </p:nvSpPr>
          <p:spPr bwMode="auto">
            <a:xfrm>
              <a:off x="4800" y="1392"/>
              <a:ext cx="240" cy="28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99075" name="Oval 67"/>
            <p:cNvSpPr>
              <a:spLocks noChangeArrowheads="1"/>
            </p:cNvSpPr>
            <p:nvPr/>
          </p:nvSpPr>
          <p:spPr bwMode="auto">
            <a:xfrm>
              <a:off x="5109" y="1374"/>
              <a:ext cx="240" cy="28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99076" name="Oval 68"/>
            <p:cNvSpPr>
              <a:spLocks noChangeArrowheads="1"/>
            </p:cNvSpPr>
            <p:nvPr/>
          </p:nvSpPr>
          <p:spPr bwMode="auto">
            <a:xfrm>
              <a:off x="4194" y="1374"/>
              <a:ext cx="240" cy="28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47" grpId="0" animBg="1"/>
      <p:bldP spid="299048" grpId="0" animBg="1"/>
      <p:bldP spid="2990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63" name="Group 15"/>
          <p:cNvGrpSpPr/>
          <p:nvPr/>
        </p:nvGrpSpPr>
        <p:grpSpPr bwMode="auto">
          <a:xfrm>
            <a:off x="2514600" y="657225"/>
            <a:ext cx="762000" cy="6172200"/>
            <a:chOff x="0" y="432"/>
            <a:chExt cx="480" cy="3888"/>
          </a:xfrm>
        </p:grpSpPr>
        <p:sp>
          <p:nvSpPr>
            <p:cNvPr id="53264" name="AutoShape 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480" cy="240"/>
            </a:xfrm>
            <a:prstGeom prst="actionButtonBlank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3200" b="1"/>
                <a:t>I</a:t>
              </a:r>
              <a:endParaRPr lang="en-US" sz="3200" b="1"/>
            </a:p>
          </p:txBody>
        </p:sp>
        <p:sp>
          <p:nvSpPr>
            <p:cNvPr id="53265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672"/>
              <a:ext cx="480" cy="576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FF0000"/>
                  </a:solidFill>
                </a:rPr>
                <a:t>3</a:t>
              </a:r>
              <a:endParaRPr lang="en-US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</a:rPr>
                <a:t>Li</a:t>
              </a:r>
              <a:endParaRPr lang="en-US" sz="1400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Liti</a:t>
              </a:r>
              <a:endParaRPr lang="en-US" sz="1400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7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53266" name="AutoShape 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248"/>
              <a:ext cx="480" cy="528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b="1">
                  <a:solidFill>
                    <a:srgbClr val="FF0000"/>
                  </a:solidFill>
                </a:rPr>
                <a:t>11</a:t>
              </a:r>
              <a:endParaRPr lang="en-US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</a:rPr>
                <a:t>Na</a:t>
              </a:r>
              <a:endParaRPr lang="en-US" sz="1400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Natri</a:t>
              </a:r>
              <a:endParaRPr lang="en-US" sz="1400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23</a:t>
              </a:r>
              <a:endParaRPr lang="en-US" sz="1400">
                <a:solidFill>
                  <a:srgbClr val="FF0000"/>
                </a:solidFill>
              </a:endParaRPr>
            </a:p>
            <a:p>
              <a:pPr algn="ctr" eaLnBrk="0" hangingPunct="0"/>
              <a:endParaRPr lang="en-US" sz="1600"/>
            </a:p>
          </p:txBody>
        </p:sp>
        <p:sp>
          <p:nvSpPr>
            <p:cNvPr id="53267" name="AutoShape 1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480" cy="576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b="1">
                  <a:solidFill>
                    <a:srgbClr val="FF0000"/>
                  </a:solidFill>
                </a:rPr>
                <a:t>19</a:t>
              </a:r>
              <a:endParaRPr lang="en-US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</a:rPr>
                <a:t>K</a:t>
              </a:r>
              <a:endParaRPr lang="en-US" sz="1400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Kali</a:t>
              </a:r>
              <a:endParaRPr lang="en-US" sz="1400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39</a:t>
              </a:r>
              <a:endParaRPr lang="en-US" sz="1400">
                <a:solidFill>
                  <a:srgbClr val="FF0000"/>
                </a:solidFill>
              </a:endParaRPr>
            </a:p>
            <a:p>
              <a:pPr algn="ctr" eaLnBrk="0" hangingPunct="0"/>
              <a:endParaRPr lang="en-US" sz="1600"/>
            </a:p>
          </p:txBody>
        </p:sp>
        <p:sp>
          <p:nvSpPr>
            <p:cNvPr id="53268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352"/>
              <a:ext cx="480" cy="624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</a:rPr>
                <a:t>37</a:t>
              </a:r>
              <a:endParaRPr lang="en-US" sz="1600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</a:rPr>
                <a:t>Rb</a:t>
              </a:r>
              <a:endParaRPr lang="en-US" sz="1400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Rubiđi</a:t>
              </a:r>
              <a:endParaRPr lang="en-US" sz="1400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85</a:t>
              </a:r>
              <a:endParaRPr lang="en-US" sz="1400">
                <a:solidFill>
                  <a:srgbClr val="FF0000"/>
                </a:solidFill>
              </a:endParaRPr>
            </a:p>
            <a:p>
              <a:pPr algn="ctr" eaLnBrk="0" hangingPunct="0"/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53269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3648"/>
              <a:ext cx="480" cy="67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</a:rPr>
                <a:t>87</a:t>
              </a:r>
              <a:endParaRPr lang="en-US" sz="1600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</a:rPr>
                <a:t>Fr</a:t>
              </a:r>
              <a:endParaRPr lang="en-US" sz="1400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</a:rPr>
                <a:t>Franxi</a:t>
              </a:r>
              <a:endParaRPr lang="en-US" sz="1400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223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53270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480" cy="67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</a:rPr>
                <a:t>55</a:t>
              </a:r>
              <a:endParaRPr lang="en-US" sz="1600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</a:rPr>
                <a:t>Cs</a:t>
              </a:r>
              <a:endParaRPr lang="en-US" sz="1400" b="1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Xesi</a:t>
              </a:r>
              <a:endParaRPr lang="en-US" sz="1400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en-US" sz="1400">
                  <a:solidFill>
                    <a:srgbClr val="FF0000"/>
                  </a:solidFill>
                </a:rPr>
                <a:t>132</a:t>
              </a:r>
              <a:endParaRPr lang="en-US" sz="1400">
                <a:solidFill>
                  <a:srgbClr val="FF0000"/>
                </a:solidFill>
              </a:endParaRPr>
            </a:p>
            <a:p>
              <a:pPr algn="ctr" eaLnBrk="0" hangingPunct="0"/>
              <a:endParaRPr lang="en-US" sz="1600"/>
            </a:p>
          </p:txBody>
        </p:sp>
      </p:grpSp>
      <p:sp>
        <p:nvSpPr>
          <p:cNvPr id="5327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1028700"/>
            <a:ext cx="762000" cy="914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Chu </a:t>
            </a:r>
            <a:r>
              <a:rPr lang="en-US" b="1" dirty="0" err="1">
                <a:solidFill>
                  <a:srgbClr val="000099"/>
                </a:solidFill>
                <a:latin typeface=".VnTime" pitchFamily="34" charset="0"/>
              </a:rPr>
              <a:t>kì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000099"/>
              </a:solidFill>
            </a:endParaRP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2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5327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1943100"/>
            <a:ext cx="762000" cy="8382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 dirty="0"/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Chu </a:t>
            </a:r>
            <a:r>
              <a:rPr lang="en-US" b="1" dirty="0" err="1">
                <a:solidFill>
                  <a:srgbClr val="000099"/>
                </a:solidFill>
                <a:latin typeface=".VnTime" pitchFamily="34" charset="0"/>
              </a:rPr>
              <a:t>kì</a:t>
            </a:r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endParaRPr lang="en-US" b="1" dirty="0">
              <a:solidFill>
                <a:srgbClr val="000099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3</a:t>
            </a:r>
            <a:endParaRPr lang="en-US" sz="1400" dirty="0">
              <a:solidFill>
                <a:srgbClr val="000099"/>
              </a:solidFill>
            </a:endParaRPr>
          </a:p>
          <a:p>
            <a:pPr algn="ctr" eaLnBrk="0" hangingPunct="0"/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53273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2781300"/>
            <a:ext cx="762000" cy="914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 dirty="0"/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Chu </a:t>
            </a:r>
            <a:r>
              <a:rPr lang="en-US" b="1" dirty="0" err="1">
                <a:solidFill>
                  <a:srgbClr val="000099"/>
                </a:solidFill>
                <a:latin typeface=".VnTime" pitchFamily="34" charset="0"/>
              </a:rPr>
              <a:t>kì</a:t>
            </a:r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endParaRPr lang="en-US" b="1" dirty="0">
              <a:solidFill>
                <a:srgbClr val="000099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4</a:t>
            </a:r>
            <a:endParaRPr lang="en-US" sz="1400" dirty="0">
              <a:solidFill>
                <a:srgbClr val="000099"/>
              </a:solidFill>
            </a:endParaRPr>
          </a:p>
          <a:p>
            <a:pPr algn="ctr" eaLnBrk="0" hangingPunct="0"/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53274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3695700"/>
            <a:ext cx="7620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Chu </a:t>
            </a:r>
            <a:r>
              <a:rPr lang="en-US" b="1" dirty="0" err="1">
                <a:solidFill>
                  <a:srgbClr val="000099"/>
                </a:solidFill>
                <a:latin typeface=".VnTime" pitchFamily="34" charset="0"/>
              </a:rPr>
              <a:t>kì</a:t>
            </a:r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endParaRPr lang="en-US" b="1" dirty="0">
              <a:solidFill>
                <a:srgbClr val="000099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5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53275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5753100"/>
            <a:ext cx="762000" cy="10668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 dirty="0"/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Chu </a:t>
            </a:r>
            <a:r>
              <a:rPr lang="en-US" b="1" dirty="0" err="1">
                <a:solidFill>
                  <a:srgbClr val="000099"/>
                </a:solidFill>
                <a:latin typeface=".VnTime" pitchFamily="34" charset="0"/>
              </a:rPr>
              <a:t>kì</a:t>
            </a:r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endParaRPr lang="en-US" b="1" dirty="0">
              <a:solidFill>
                <a:srgbClr val="000099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7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53276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4686300"/>
            <a:ext cx="762000" cy="10668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 dirty="0"/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Chu </a:t>
            </a:r>
            <a:r>
              <a:rPr lang="en-US" b="1" dirty="0" err="1">
                <a:solidFill>
                  <a:srgbClr val="000099"/>
                </a:solidFill>
                <a:latin typeface=".VnTime" pitchFamily="34" charset="0"/>
              </a:rPr>
              <a:t>kì</a:t>
            </a:r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endParaRPr lang="en-US" b="1" dirty="0">
              <a:solidFill>
                <a:srgbClr val="000099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6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5327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43963" y="728663"/>
            <a:ext cx="838200" cy="3810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/>
              <a:t>VII</a:t>
            </a:r>
            <a:endParaRPr lang="en-US" sz="3200" b="1"/>
          </a:p>
        </p:txBody>
      </p:sp>
      <p:sp>
        <p:nvSpPr>
          <p:cNvPr id="53279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43963" y="1109663"/>
            <a:ext cx="838200" cy="914400"/>
          </a:xfrm>
          <a:prstGeom prst="actionButtonBlank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FF0000"/>
                </a:solidFill>
              </a:rPr>
              <a:t>9</a:t>
            </a:r>
            <a:endParaRPr lang="en-US" sz="16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400" b="1">
                <a:solidFill>
                  <a:srgbClr val="FF0000"/>
                </a:solidFill>
              </a:rPr>
              <a:t>F</a:t>
            </a:r>
            <a:endParaRPr lang="en-US" sz="14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400" b="1">
                <a:solidFill>
                  <a:srgbClr val="FF0000"/>
                </a:solidFill>
              </a:rPr>
              <a:t>Flo</a:t>
            </a:r>
            <a:endParaRPr lang="en-US" sz="14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400" b="1">
                <a:solidFill>
                  <a:srgbClr val="FF0000"/>
                </a:solidFill>
              </a:rPr>
              <a:t>19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532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43963" y="2024063"/>
            <a:ext cx="838200" cy="838200"/>
          </a:xfrm>
          <a:prstGeom prst="actionButtonBlank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FF0000"/>
                </a:solidFill>
              </a:rPr>
              <a:t>17</a:t>
            </a:r>
            <a:endParaRPr lang="en-US" sz="14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400" b="1">
                <a:solidFill>
                  <a:srgbClr val="FF0000"/>
                </a:solidFill>
              </a:rPr>
              <a:t>Cl</a:t>
            </a:r>
            <a:endParaRPr lang="en-US" sz="14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400" b="1">
                <a:solidFill>
                  <a:srgbClr val="FF0000"/>
                </a:solidFill>
              </a:rPr>
              <a:t>Clo</a:t>
            </a:r>
            <a:endParaRPr lang="en-US" sz="14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400" b="1">
                <a:solidFill>
                  <a:srgbClr val="FF0000"/>
                </a:solidFill>
              </a:rPr>
              <a:t>35,5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5328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43963" y="2862263"/>
            <a:ext cx="838200" cy="990600"/>
          </a:xfrm>
          <a:prstGeom prst="actionButtonBlank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rgbClr val="FF0000"/>
                </a:solidFill>
              </a:rPr>
              <a:t>35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600" b="1" dirty="0">
                <a:solidFill>
                  <a:srgbClr val="FF0000"/>
                </a:solidFill>
              </a:rPr>
              <a:t>Br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600" b="1" dirty="0" err="1">
                <a:solidFill>
                  <a:srgbClr val="FF0000"/>
                </a:solidFill>
              </a:rPr>
              <a:t>Brom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600" b="1" dirty="0">
                <a:solidFill>
                  <a:srgbClr val="FF0000"/>
                </a:solidFill>
              </a:rPr>
              <a:t>80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3282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43963" y="3852863"/>
            <a:ext cx="838200" cy="990600"/>
          </a:xfrm>
          <a:prstGeom prst="actionButtonBlank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FF0000"/>
                </a:solidFill>
              </a:rPr>
              <a:t>53</a:t>
            </a:r>
            <a:endParaRPr lang="en-US" sz="16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600" b="1">
                <a:solidFill>
                  <a:srgbClr val="FF0000"/>
                </a:solidFill>
              </a:rPr>
              <a:t>I</a:t>
            </a:r>
            <a:endParaRPr lang="en-US" sz="16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600" b="1">
                <a:solidFill>
                  <a:srgbClr val="FF0000"/>
                </a:solidFill>
              </a:rPr>
              <a:t>Iot</a:t>
            </a:r>
            <a:endParaRPr lang="en-US" sz="16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600" b="1">
                <a:solidFill>
                  <a:srgbClr val="FF0000"/>
                </a:solidFill>
              </a:rPr>
              <a:t>127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5328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43963" y="4843463"/>
            <a:ext cx="838200" cy="914400"/>
          </a:xfrm>
          <a:prstGeom prst="actionButtonBlank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FF0000"/>
                </a:solidFill>
              </a:rPr>
              <a:t>85</a:t>
            </a:r>
            <a:endParaRPr lang="en-US" sz="16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600" b="1">
                <a:solidFill>
                  <a:srgbClr val="FF0000"/>
                </a:solidFill>
              </a:rPr>
              <a:t>At</a:t>
            </a:r>
            <a:endParaRPr lang="en-US" sz="16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600" b="1">
                <a:solidFill>
                  <a:srgbClr val="FF0000"/>
                </a:solidFill>
              </a:rPr>
              <a:t>Atatin</a:t>
            </a:r>
            <a:endParaRPr lang="en-US" sz="1600" b="1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600" b="1">
                <a:solidFill>
                  <a:srgbClr val="FF0000"/>
                </a:solidFill>
              </a:rPr>
              <a:t>210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53284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82163" y="1128713"/>
            <a:ext cx="762000" cy="914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Chu </a:t>
            </a:r>
            <a:r>
              <a:rPr lang="en-US" b="1" dirty="0" err="1">
                <a:solidFill>
                  <a:srgbClr val="000099"/>
                </a:solidFill>
                <a:latin typeface=".VnTime" pitchFamily="34" charset="0"/>
              </a:rPr>
              <a:t>kì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000099"/>
              </a:solidFill>
            </a:endParaRP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2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53285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82163" y="2043113"/>
            <a:ext cx="762000" cy="8382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 dirty="0"/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Chu </a:t>
            </a:r>
            <a:r>
              <a:rPr lang="en-US" b="1" dirty="0" err="1">
                <a:solidFill>
                  <a:srgbClr val="000099"/>
                </a:solidFill>
                <a:latin typeface=".VnTime" pitchFamily="34" charset="0"/>
              </a:rPr>
              <a:t>kì</a:t>
            </a:r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endParaRPr lang="en-US" b="1" dirty="0">
              <a:solidFill>
                <a:srgbClr val="000099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3</a:t>
            </a:r>
            <a:endParaRPr lang="en-US" sz="1400" dirty="0">
              <a:solidFill>
                <a:srgbClr val="000099"/>
              </a:solidFill>
            </a:endParaRPr>
          </a:p>
          <a:p>
            <a:pPr algn="ctr" eaLnBrk="0" hangingPunct="0"/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53286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82163" y="2881313"/>
            <a:ext cx="762000" cy="9144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 dirty="0"/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Chu </a:t>
            </a:r>
            <a:r>
              <a:rPr lang="en-US" b="1" dirty="0" err="1">
                <a:solidFill>
                  <a:srgbClr val="000099"/>
                </a:solidFill>
                <a:latin typeface=".VnTime" pitchFamily="34" charset="0"/>
              </a:rPr>
              <a:t>kì</a:t>
            </a:r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endParaRPr lang="en-US" b="1" dirty="0">
              <a:solidFill>
                <a:srgbClr val="000099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4</a:t>
            </a:r>
            <a:endParaRPr lang="en-US" sz="1400" dirty="0">
              <a:solidFill>
                <a:srgbClr val="000099"/>
              </a:solidFill>
            </a:endParaRPr>
          </a:p>
          <a:p>
            <a:pPr algn="ctr" eaLnBrk="0" hangingPunct="0"/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53287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82163" y="3795713"/>
            <a:ext cx="762000" cy="990600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Chu </a:t>
            </a:r>
            <a:r>
              <a:rPr lang="en-US" b="1" dirty="0" err="1">
                <a:solidFill>
                  <a:srgbClr val="000099"/>
                </a:solidFill>
                <a:latin typeface=".VnTime" pitchFamily="34" charset="0"/>
              </a:rPr>
              <a:t>kì</a:t>
            </a:r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endParaRPr lang="en-US" b="1" dirty="0">
              <a:solidFill>
                <a:srgbClr val="000099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5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53288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82163" y="4786314"/>
            <a:ext cx="762000" cy="985837"/>
          </a:xfrm>
          <a:prstGeom prst="actionButtonBlank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 dirty="0"/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</a:rPr>
              <a:t>Chu </a:t>
            </a:r>
            <a:r>
              <a:rPr lang="en-US" b="1" dirty="0" err="1">
                <a:solidFill>
                  <a:srgbClr val="000099"/>
                </a:solidFill>
                <a:latin typeface=".VnTime" pitchFamily="34" charset="0"/>
              </a:rPr>
              <a:t>kì</a:t>
            </a:r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endParaRPr lang="en-US" b="1" dirty="0">
              <a:solidFill>
                <a:srgbClr val="000099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  <a:latin typeface=".VnTime" pitchFamily="34" charset="0"/>
              </a:rPr>
              <a:t>6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53290" name="Line 42"/>
          <p:cNvSpPr>
            <a:spLocks noChangeShapeType="1"/>
          </p:cNvSpPr>
          <p:nvPr/>
        </p:nvSpPr>
        <p:spPr bwMode="auto">
          <a:xfrm>
            <a:off x="6172200" y="1219200"/>
            <a:ext cx="0" cy="464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2" name="Text Box 44"/>
          <p:cNvSpPr txBox="1">
            <a:spLocks noChangeArrowheads="1"/>
          </p:cNvSpPr>
          <p:nvPr/>
        </p:nvSpPr>
        <p:spPr bwMode="auto">
          <a:xfrm>
            <a:off x="5715000" y="38100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93" name="Text Box 45"/>
          <p:cNvSpPr txBox="1">
            <a:spLocks noChangeArrowheads="1"/>
          </p:cNvSpPr>
          <p:nvPr/>
        </p:nvSpPr>
        <p:spPr bwMode="auto">
          <a:xfrm>
            <a:off x="5486403" y="6052806"/>
            <a:ext cx="1576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96" name="Text Box 48"/>
          <p:cNvSpPr txBox="1">
            <a:spLocks noChangeArrowheads="1"/>
          </p:cNvSpPr>
          <p:nvPr/>
        </p:nvSpPr>
        <p:spPr bwMode="auto">
          <a:xfrm>
            <a:off x="4648200" y="1752600"/>
            <a:ext cx="142398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97" name="Text Box 49"/>
          <p:cNvSpPr txBox="1">
            <a:spLocks noChangeArrowheads="1"/>
          </p:cNvSpPr>
          <p:nvPr/>
        </p:nvSpPr>
        <p:spPr bwMode="auto">
          <a:xfrm>
            <a:off x="6324600" y="2950637"/>
            <a:ext cx="1524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sz="2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00" name="AutoShape 52"/>
          <p:cNvSpPr>
            <a:spLocks noChangeArrowheads="1"/>
          </p:cNvSpPr>
          <p:nvPr/>
        </p:nvSpPr>
        <p:spPr bwMode="auto">
          <a:xfrm rot="5400000">
            <a:off x="4000500" y="495300"/>
            <a:ext cx="762000" cy="1447800"/>
          </a:xfrm>
          <a:prstGeom prst="wedgeRectCallout">
            <a:avLst>
              <a:gd name="adj1" fmla="val 3884"/>
              <a:gd name="adj2" fmla="val 79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01" name="AutoShape 53"/>
          <p:cNvSpPr>
            <a:spLocks noChangeArrowheads="1"/>
          </p:cNvSpPr>
          <p:nvPr/>
        </p:nvSpPr>
        <p:spPr bwMode="auto">
          <a:xfrm rot="5400000">
            <a:off x="4187605" y="5787805"/>
            <a:ext cx="692590" cy="1447800"/>
          </a:xfrm>
          <a:prstGeom prst="wedgeRectCallout">
            <a:avLst>
              <a:gd name="adj1" fmla="val 972"/>
              <a:gd name="adj2" fmla="val 86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02" name="AutoShape 54"/>
          <p:cNvSpPr>
            <a:spLocks noChangeArrowheads="1"/>
          </p:cNvSpPr>
          <p:nvPr/>
        </p:nvSpPr>
        <p:spPr bwMode="auto">
          <a:xfrm rot="5400000">
            <a:off x="7429500" y="114300"/>
            <a:ext cx="762000" cy="1447800"/>
          </a:xfrm>
          <a:prstGeom prst="wedgeRectCallout">
            <a:avLst>
              <a:gd name="adj1" fmla="val 52083"/>
              <a:gd name="adj2" fmla="val -720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03" name="AutoShape 55"/>
          <p:cNvSpPr>
            <a:spLocks noChangeArrowheads="1"/>
          </p:cNvSpPr>
          <p:nvPr/>
        </p:nvSpPr>
        <p:spPr bwMode="auto">
          <a:xfrm rot="5400000">
            <a:off x="7556390" y="5321410"/>
            <a:ext cx="660620" cy="1447800"/>
          </a:xfrm>
          <a:prstGeom prst="wedgeRectCallout">
            <a:avLst>
              <a:gd name="adj1" fmla="val -147917"/>
              <a:gd name="adj2" fmla="val -688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040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3" name="Ink 2"/>
              <p14:cNvContentPartPr/>
              <p14:nvPr/>
            </p14:nvContentPartPr>
            <p14:xfrm>
              <a:off x="3009240" y="741240"/>
              <a:ext cx="6670800" cy="339480"/>
            </p14:xfrm>
          </p:contentPart>
        </mc:Choice>
        <mc:Fallback xmlns="">
          <p:pic>
            <p:nvPicPr>
              <p:cNvPr id="3" name="Ink 2"/>
            </p:nvPicPr>
            <p:blipFill>
              <a:blip r:embed="rId2"/>
            </p:blipFill>
            <p:spPr>
              <a:xfrm>
                <a:off x="3009240" y="741240"/>
                <a:ext cx="6670800" cy="339480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0" grpId="0" animBg="1"/>
      <p:bldP spid="53292" grpId="0"/>
      <p:bldP spid="53293" grpId="0"/>
      <p:bldP spid="53296" grpId="0"/>
      <p:bldP spid="53297" grpId="0"/>
      <p:bldP spid="53300" grpId="0" animBg="1"/>
      <p:bldP spid="53301" grpId="0" animBg="1"/>
      <p:bldP spid="53302" grpId="0" animBg="1"/>
      <p:bldP spid="533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4478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24000" y="304800"/>
            <a:ext cx="222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3581401" y="228601"/>
            <a:ext cx="80232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9906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4478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9050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3622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3505201" y="558418"/>
            <a:ext cx="77328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9906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4478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9050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3622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Mg, Ba,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3505201" y="990601"/>
            <a:ext cx="6118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9906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4478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9050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362200" indent="-5334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Se, O, S</a:t>
            </a:r>
            <a:endParaRPr lang="en-US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8715" name="Group 11"/>
          <p:cNvGrpSpPr/>
          <p:nvPr/>
        </p:nvGrpSpPr>
        <p:grpSpPr bwMode="auto">
          <a:xfrm>
            <a:off x="9158289" y="2209801"/>
            <a:ext cx="409575" cy="1400175"/>
            <a:chOff x="4878" y="1392"/>
            <a:chExt cx="258" cy="882"/>
          </a:xfrm>
        </p:grpSpPr>
        <p:sp>
          <p:nvSpPr>
            <p:cNvPr id="328712" name="Oval 8"/>
            <p:cNvSpPr>
              <a:spLocks noChangeArrowheads="1"/>
            </p:cNvSpPr>
            <p:nvPr/>
          </p:nvSpPr>
          <p:spPr bwMode="auto">
            <a:xfrm>
              <a:off x="4878" y="2034"/>
              <a:ext cx="240" cy="24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28713" name="Oval 9"/>
            <p:cNvSpPr>
              <a:spLocks noChangeArrowheads="1"/>
            </p:cNvSpPr>
            <p:nvPr/>
          </p:nvSpPr>
          <p:spPr bwMode="auto">
            <a:xfrm>
              <a:off x="4896" y="1710"/>
              <a:ext cx="240" cy="24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28714" name="Oval 10"/>
            <p:cNvSpPr>
              <a:spLocks noChangeArrowheads="1"/>
            </p:cNvSpPr>
            <p:nvPr/>
          </p:nvSpPr>
          <p:spPr bwMode="auto">
            <a:xfrm>
              <a:off x="4896" y="1392"/>
              <a:ext cx="240" cy="24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28721" name="Group 17"/>
          <p:cNvGrpSpPr/>
          <p:nvPr/>
        </p:nvGrpSpPr>
        <p:grpSpPr bwMode="auto">
          <a:xfrm>
            <a:off x="2714625" y="2709863"/>
            <a:ext cx="414338" cy="1981200"/>
            <a:chOff x="816" y="1707"/>
            <a:chExt cx="261" cy="1248"/>
          </a:xfrm>
        </p:grpSpPr>
        <p:sp>
          <p:nvSpPr>
            <p:cNvPr id="328716" name="Oval 12"/>
            <p:cNvSpPr>
              <a:spLocks noChangeArrowheads="1"/>
            </p:cNvSpPr>
            <p:nvPr/>
          </p:nvSpPr>
          <p:spPr bwMode="auto">
            <a:xfrm>
              <a:off x="825" y="1707"/>
              <a:ext cx="252" cy="24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28717" name="Oval 13"/>
            <p:cNvSpPr>
              <a:spLocks noChangeArrowheads="1"/>
            </p:cNvSpPr>
            <p:nvPr/>
          </p:nvSpPr>
          <p:spPr bwMode="auto">
            <a:xfrm>
              <a:off x="816" y="2037"/>
              <a:ext cx="252" cy="24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28718" name="Oval 14"/>
            <p:cNvSpPr>
              <a:spLocks noChangeArrowheads="1"/>
            </p:cNvSpPr>
            <p:nvPr/>
          </p:nvSpPr>
          <p:spPr bwMode="auto">
            <a:xfrm>
              <a:off x="825" y="2715"/>
              <a:ext cx="252" cy="24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695"/>
            <a:ext cx="12032055" cy="665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577" y="239852"/>
            <a:ext cx="12192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phi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tăng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dần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4904" name="Rectangle 8"/>
          <p:cNvSpPr>
            <a:spLocks noChangeArrowheads="1"/>
          </p:cNvSpPr>
          <p:nvPr/>
        </p:nvSpPr>
        <p:spPr bwMode="auto">
          <a:xfrm>
            <a:off x="13766800" y="1547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81200" y="2209801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>
                <a:solidFill>
                  <a:srgbClr val="0000FF"/>
                </a:solidFill>
                <a:latin typeface="Times New Roman" panose="02020603050405020304" pitchFamily="18" charset="0"/>
              </a:rPr>
              <a:t>a. F, As, P, N, O                             c. As, O, P, N, F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81200" y="2986088"/>
            <a:ext cx="815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>
                <a:solidFill>
                  <a:srgbClr val="0000FF"/>
                </a:solidFill>
                <a:latin typeface="Times New Roman" panose="02020603050405020304" pitchFamily="18" charset="0"/>
              </a:rPr>
              <a:t>b.  As, P, N, O, F                            d. N, O, As, P, F</a:t>
            </a:r>
            <a:r>
              <a:rPr lang="pt-BR">
                <a:latin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64909" name="Oval 13"/>
          <p:cNvSpPr>
            <a:spLocks noChangeArrowheads="1"/>
          </p:cNvSpPr>
          <p:nvPr/>
        </p:nvSpPr>
        <p:spPr bwMode="auto">
          <a:xfrm>
            <a:off x="1828800" y="3048000"/>
            <a:ext cx="685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4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4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2" grpId="0"/>
      <p:bldP spid="3" grpId="0"/>
      <p:bldP spid="4649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81200" y="304800"/>
            <a:ext cx="81534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Bài tập 2: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Hãy cho biết cách sắp xếp nào sau đây đúng theo chiều tính kim loại giảm dần?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13766800" y="15478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7972" name="Oval 4"/>
          <p:cNvSpPr>
            <a:spLocks noChangeArrowheads="1"/>
          </p:cNvSpPr>
          <p:nvPr/>
        </p:nvSpPr>
        <p:spPr bwMode="auto">
          <a:xfrm>
            <a:off x="1752600" y="3048000"/>
            <a:ext cx="5334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28800" y="2224088"/>
            <a:ext cx="883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a. N</a:t>
            </a:r>
            <a:r>
              <a:rPr lang="nl-NL" b="1">
                <a:solidFill>
                  <a:srgbClr val="0000FF"/>
                </a:solidFill>
                <a:latin typeface="Arial" panose="020B0604020202020204" pitchFamily="34" charset="0"/>
              </a:rPr>
              <a:t>a, Mg, Al, K                        c. Na, Al, K, Mg 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24038" y="3062288"/>
            <a:ext cx="883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b="1">
                <a:solidFill>
                  <a:srgbClr val="0000FF"/>
                </a:solidFill>
                <a:latin typeface="Arial" panose="020B0604020202020204" pitchFamily="34" charset="0"/>
              </a:rPr>
              <a:t>b.  K, Na, Mg, Al</a:t>
            </a:r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</a:rPr>
              <a:t>                       </a:t>
            </a:r>
            <a:r>
              <a:rPr lang="nl-NL" b="1">
                <a:solidFill>
                  <a:srgbClr val="0000FF"/>
                </a:solidFill>
                <a:latin typeface="Arial" panose="020B0604020202020204" pitchFamily="34" charset="0"/>
              </a:rPr>
              <a:t>d. Na, Mg, K, Al</a:t>
            </a:r>
            <a:r>
              <a:rPr lang="nl-NL">
                <a:latin typeface="Arial" panose="020B0604020202020204" pitchFamily="34" charset="0"/>
              </a:rPr>
              <a:t> 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67975" name="Rectangle 7"/>
          <p:cNvSpPr>
            <a:spLocks noChangeArrowheads="1"/>
          </p:cNvSpPr>
          <p:nvPr/>
        </p:nvSpPr>
        <p:spPr bwMode="auto">
          <a:xfrm>
            <a:off x="6002338" y="2955925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5495925" algn="l"/>
              </a:tabLst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eaLnBrk="0" hangingPunct="0">
              <a:tabLst>
                <a:tab pos="5495925" algn="l"/>
              </a:tabLst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eaLnBrk="0" hangingPunct="0">
              <a:tabLst>
                <a:tab pos="5495925" algn="l"/>
              </a:tabLst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eaLnBrk="0" hangingPunct="0">
              <a:tabLst>
                <a:tab pos="5495925" algn="l"/>
              </a:tabLst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eaLnBrk="0" hangingPunct="0">
              <a:tabLst>
                <a:tab pos="5495925" algn="l"/>
              </a:tabLst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5925" algn="l"/>
              </a:tabLs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nl-NL">
              <a:latin typeface="Arial" panose="020B0604020202020204" pitchFamily="34" charset="0"/>
            </a:endParaRPr>
          </a:p>
          <a:p>
            <a:pPr algn="ctr" eaLnBrk="1" hangingPunct="1"/>
            <a:endParaRPr 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467972" grpId="0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4"/>
          <p:cNvSpPr>
            <a:spLocks noChangeArrowheads="1"/>
          </p:cNvSpPr>
          <p:nvPr/>
        </p:nvSpPr>
        <p:spPr bwMode="auto">
          <a:xfrm>
            <a:off x="1828800" y="300465"/>
            <a:ext cx="84000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tâp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9543" name="Group 71"/>
          <p:cNvGraphicFramePr>
            <a:graphicFrameLocks noGrp="1"/>
          </p:cNvGraphicFramePr>
          <p:nvPr/>
        </p:nvGraphicFramePr>
        <p:xfrm>
          <a:off x="1752600" y="1143001"/>
          <a:ext cx="8694738" cy="4238665"/>
        </p:xfrm>
        <a:graphic>
          <a:graphicData uri="http://schemas.openxmlformats.org/drawingml/2006/table">
            <a:tbl>
              <a:tblPr/>
              <a:tblGrid>
                <a:gridCol w="585788"/>
                <a:gridCol w="938212"/>
                <a:gridCol w="609600"/>
                <a:gridCol w="838200"/>
                <a:gridCol w="990600"/>
                <a:gridCol w="914400"/>
                <a:gridCol w="1371600"/>
                <a:gridCol w="2446338"/>
              </a:tblGrid>
              <a:tr h="7016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 bảng tuần hoàn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 nguyên tử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hoá học cơ bản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kì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18" name="Group 102"/>
          <p:cNvGraphicFramePr>
            <a:graphicFrameLocks noGrp="1"/>
          </p:cNvGraphicFramePr>
          <p:nvPr>
            <p:ph idx="4294967295"/>
          </p:nvPr>
        </p:nvGraphicFramePr>
        <p:xfrm>
          <a:off x="1676400" y="914400"/>
          <a:ext cx="8839200" cy="4978400"/>
        </p:xfrm>
        <a:graphic>
          <a:graphicData uri="http://schemas.openxmlformats.org/drawingml/2006/table">
            <a:tbl>
              <a:tblPr/>
              <a:tblGrid>
                <a:gridCol w="490538"/>
                <a:gridCol w="817562"/>
                <a:gridCol w="511175"/>
                <a:gridCol w="850900"/>
                <a:gridCol w="1020763"/>
                <a:gridCol w="1185862"/>
                <a:gridCol w="1295400"/>
                <a:gridCol w="2667000"/>
              </a:tblGrid>
              <a:tr h="8128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 bảng tuần hoàn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 nguyên tử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hoá học cơ bản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kì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   Phi kim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0566" name="Rectangle 77"/>
          <p:cNvSpPr>
            <a:spLocks noChangeArrowheads="1"/>
          </p:cNvSpPr>
          <p:nvPr/>
        </p:nvSpPr>
        <p:spPr bwMode="auto">
          <a:xfrm>
            <a:off x="2362200" y="304800"/>
            <a:ext cx="12271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sz="2400" u="sng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90567" name="Text Box 82"/>
          <p:cNvSpPr txBox="1">
            <a:spLocks noChangeArrowheads="1"/>
          </p:cNvSpPr>
          <p:nvPr/>
        </p:nvSpPr>
        <p:spPr bwMode="auto">
          <a:xfrm>
            <a:off x="5486400" y="297180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11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68" name="Text Box 83"/>
          <p:cNvSpPr txBox="1">
            <a:spLocks noChangeArrowheads="1"/>
          </p:cNvSpPr>
          <p:nvPr/>
        </p:nvSpPr>
        <p:spPr bwMode="auto">
          <a:xfrm>
            <a:off x="6705600" y="297180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11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69" name="Text Box 86"/>
          <p:cNvSpPr txBox="1">
            <a:spLocks noChangeArrowheads="1"/>
          </p:cNvSpPr>
          <p:nvPr/>
        </p:nvSpPr>
        <p:spPr bwMode="auto">
          <a:xfrm>
            <a:off x="8686801" y="3000376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Kim loại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70" name="Text Box 87"/>
          <p:cNvSpPr txBox="1">
            <a:spLocks noChangeArrowheads="1"/>
          </p:cNvSpPr>
          <p:nvPr/>
        </p:nvSpPr>
        <p:spPr bwMode="auto">
          <a:xfrm>
            <a:off x="2895600" y="350520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35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71" name="Text Box 88"/>
          <p:cNvSpPr txBox="1">
            <a:spLocks noChangeArrowheads="1"/>
          </p:cNvSpPr>
          <p:nvPr/>
        </p:nvSpPr>
        <p:spPr bwMode="auto">
          <a:xfrm>
            <a:off x="3733800" y="353853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72" name="Text Box 89"/>
          <p:cNvSpPr txBox="1">
            <a:spLocks noChangeArrowheads="1"/>
          </p:cNvSpPr>
          <p:nvPr/>
        </p:nvSpPr>
        <p:spPr bwMode="auto">
          <a:xfrm>
            <a:off x="4446588" y="352901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VII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73" name="Text Box 90"/>
          <p:cNvSpPr txBox="1">
            <a:spLocks noChangeArrowheads="1"/>
          </p:cNvSpPr>
          <p:nvPr/>
        </p:nvSpPr>
        <p:spPr bwMode="auto">
          <a:xfrm>
            <a:off x="6705600" y="353853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35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74" name="Text Box 91"/>
          <p:cNvSpPr txBox="1">
            <a:spLocks noChangeArrowheads="1"/>
          </p:cNvSpPr>
          <p:nvPr/>
        </p:nvSpPr>
        <p:spPr bwMode="auto">
          <a:xfrm>
            <a:off x="8791575" y="3538539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Phi kim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75" name="Text Box 92"/>
          <p:cNvSpPr txBox="1">
            <a:spLocks noChangeArrowheads="1"/>
          </p:cNvSpPr>
          <p:nvPr/>
        </p:nvSpPr>
        <p:spPr bwMode="auto">
          <a:xfrm>
            <a:off x="5486400" y="403860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12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490576" name="Text Box 93"/>
          <p:cNvSpPr txBox="1">
            <a:spLocks noChangeArrowheads="1"/>
          </p:cNvSpPr>
          <p:nvPr/>
        </p:nvSpPr>
        <p:spPr bwMode="auto">
          <a:xfrm>
            <a:off x="6705600" y="403860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12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77" name="Text Box 96"/>
          <p:cNvSpPr txBox="1">
            <a:spLocks noChangeArrowheads="1"/>
          </p:cNvSpPr>
          <p:nvPr/>
        </p:nvSpPr>
        <p:spPr bwMode="auto">
          <a:xfrm>
            <a:off x="2895600" y="464343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8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78" name="Text Box 97"/>
          <p:cNvSpPr txBox="1">
            <a:spLocks noChangeArrowheads="1"/>
          </p:cNvSpPr>
          <p:nvPr/>
        </p:nvSpPr>
        <p:spPr bwMode="auto">
          <a:xfrm>
            <a:off x="3733800" y="464820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79" name="Text Box 98"/>
          <p:cNvSpPr txBox="1">
            <a:spLocks noChangeArrowheads="1"/>
          </p:cNvSpPr>
          <p:nvPr/>
        </p:nvSpPr>
        <p:spPr bwMode="auto">
          <a:xfrm>
            <a:off x="4495800" y="464820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VI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80" name="Text Box 99"/>
          <p:cNvSpPr txBox="1">
            <a:spLocks noChangeArrowheads="1"/>
          </p:cNvSpPr>
          <p:nvPr/>
        </p:nvSpPr>
        <p:spPr bwMode="auto">
          <a:xfrm>
            <a:off x="5453063" y="464820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8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81" name="Text Box 100"/>
          <p:cNvSpPr txBox="1">
            <a:spLocks noChangeArrowheads="1"/>
          </p:cNvSpPr>
          <p:nvPr/>
        </p:nvSpPr>
        <p:spPr bwMode="auto">
          <a:xfrm>
            <a:off x="8686801" y="4038601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Kim loại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90582" name="Text Box 101"/>
          <p:cNvSpPr txBox="1">
            <a:spLocks noChangeArrowheads="1"/>
          </p:cNvSpPr>
          <p:nvPr/>
        </p:nvSpPr>
        <p:spPr bwMode="auto">
          <a:xfrm>
            <a:off x="8763000" y="46482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Phi kim</a:t>
            </a:r>
            <a:endParaRPr 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242047" y="152401"/>
            <a:ext cx="11429999" cy="1081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X có số thứ tự là 11 thuộc chu kì 3, nhóm IA. Số electron của nguyên tử nguyên tố X là?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145367" y="2833688"/>
            <a:ext cx="5486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82055" y="4013201"/>
            <a:ext cx="5486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63711" y="3389313"/>
            <a:ext cx="5486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00400" y="4586288"/>
            <a:ext cx="5486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63"/>
          <p:cNvSpPr>
            <a:spLocks noChangeArrowheads="1"/>
          </p:cNvSpPr>
          <p:nvPr/>
        </p:nvSpPr>
        <p:spPr bwMode="auto">
          <a:xfrm>
            <a:off x="6324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0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6324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1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17" name="Oval 65"/>
          <p:cNvSpPr>
            <a:spLocks noChangeArrowheads="1"/>
          </p:cNvSpPr>
          <p:nvPr/>
        </p:nvSpPr>
        <p:spPr bwMode="auto">
          <a:xfrm>
            <a:off x="6324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2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18" name="Oval 66"/>
          <p:cNvSpPr>
            <a:spLocks noChangeArrowheads="1"/>
          </p:cNvSpPr>
          <p:nvPr/>
        </p:nvSpPr>
        <p:spPr bwMode="auto">
          <a:xfrm>
            <a:off x="6324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3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19" name="Oval 67"/>
          <p:cNvSpPr>
            <a:spLocks noChangeArrowheads="1"/>
          </p:cNvSpPr>
          <p:nvPr/>
        </p:nvSpPr>
        <p:spPr bwMode="auto">
          <a:xfrm>
            <a:off x="6324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4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20" name="Oval 68"/>
          <p:cNvSpPr>
            <a:spLocks noChangeArrowheads="1"/>
          </p:cNvSpPr>
          <p:nvPr/>
        </p:nvSpPr>
        <p:spPr bwMode="auto">
          <a:xfrm>
            <a:off x="6324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5</a:t>
            </a:r>
            <a:endParaRPr lang="en-US" sz="7200" b="1">
              <a:solidFill>
                <a:srgbClr val="FF0000"/>
              </a:solidFill>
            </a:endParaRPr>
          </a:p>
        </p:txBody>
      </p:sp>
      <p:pic>
        <p:nvPicPr>
          <p:cNvPr id="21" name="Picture 9" descr="C:\Users\PHUONG NGOC\Desktop\em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639" y="2873832"/>
            <a:ext cx="1442361" cy="212111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124201" y="2797632"/>
            <a:ext cx="493889" cy="5551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xit" presetSubtype="16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121023" y="152401"/>
            <a:ext cx="11779623" cy="1081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X có số thứ tự là 11 thuộc chu kì 3, nhóm IA. Số lớp electron của nguyên tử nguyên tố X là?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145367" y="2833688"/>
            <a:ext cx="5486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82055" y="4013201"/>
            <a:ext cx="5486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63711" y="3389313"/>
            <a:ext cx="5486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00400" y="4586288"/>
            <a:ext cx="54864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63"/>
          <p:cNvSpPr>
            <a:spLocks noChangeArrowheads="1"/>
          </p:cNvSpPr>
          <p:nvPr/>
        </p:nvSpPr>
        <p:spPr bwMode="auto">
          <a:xfrm>
            <a:off x="6324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0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6324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1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17" name="Oval 65"/>
          <p:cNvSpPr>
            <a:spLocks noChangeArrowheads="1"/>
          </p:cNvSpPr>
          <p:nvPr/>
        </p:nvSpPr>
        <p:spPr bwMode="auto">
          <a:xfrm>
            <a:off x="6324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2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18" name="Oval 66"/>
          <p:cNvSpPr>
            <a:spLocks noChangeArrowheads="1"/>
          </p:cNvSpPr>
          <p:nvPr/>
        </p:nvSpPr>
        <p:spPr bwMode="auto">
          <a:xfrm>
            <a:off x="6324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3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19" name="Oval 67"/>
          <p:cNvSpPr>
            <a:spLocks noChangeArrowheads="1"/>
          </p:cNvSpPr>
          <p:nvPr/>
        </p:nvSpPr>
        <p:spPr bwMode="auto">
          <a:xfrm>
            <a:off x="6324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4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20" name="Oval 68"/>
          <p:cNvSpPr>
            <a:spLocks noChangeArrowheads="1"/>
          </p:cNvSpPr>
          <p:nvPr/>
        </p:nvSpPr>
        <p:spPr bwMode="auto">
          <a:xfrm>
            <a:off x="6324600" y="3124200"/>
            <a:ext cx="1143000" cy="16437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5</a:t>
            </a:r>
            <a:endParaRPr lang="en-US" sz="7200" b="1">
              <a:solidFill>
                <a:srgbClr val="FF0000"/>
              </a:solidFill>
            </a:endParaRPr>
          </a:p>
        </p:txBody>
      </p:sp>
      <p:pic>
        <p:nvPicPr>
          <p:cNvPr id="21" name="Picture 9" descr="C:\Users\PHUONG NGOC\Desktop\em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639" y="2873832"/>
            <a:ext cx="1442361" cy="212111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124201" y="4016832"/>
            <a:ext cx="493889" cy="5551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xit" presetSubtype="16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4"/>
            <a:ext cx="12192000" cy="6474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38+39: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616" y="476061"/>
            <a:ext cx="3249613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8"/>
          <p:cNvSpPr txBox="1">
            <a:spLocks noChangeArrowheads="1"/>
          </p:cNvSpPr>
          <p:nvPr/>
        </p:nvSpPr>
        <p:spPr bwMode="auto">
          <a:xfrm>
            <a:off x="9392216" y="5281424"/>
            <a:ext cx="1981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Men-</a:t>
            </a:r>
            <a:r>
              <a:rPr lang="en-US" sz="2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lê-ép</a:t>
            </a: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1834 - 1907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117695" y="4596561"/>
            <a:ext cx="7978369" cy="21698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HTHH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1869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Men-</a:t>
            </a:r>
            <a:r>
              <a:rPr lang="en-US" sz="1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1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lê-ép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061"/>
            <a:ext cx="8012317" cy="3896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8887"/>
            <a:ext cx="6418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ĐTHN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22" y="1307442"/>
            <a:ext cx="10308878" cy="5536193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2435382" y="1412217"/>
            <a:ext cx="579414" cy="4019862"/>
          </a:xfrm>
          <a:prstGeom prst="frame">
            <a:avLst>
              <a:gd name="adj1" fmla="val 385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978589" y="1412217"/>
            <a:ext cx="543207" cy="4047023"/>
          </a:xfrm>
          <a:prstGeom prst="frame">
            <a:avLst>
              <a:gd name="adj1" fmla="val 385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8807512" y="1671466"/>
            <a:ext cx="535663" cy="3232087"/>
          </a:xfrm>
          <a:prstGeom prst="frame">
            <a:avLst>
              <a:gd name="adj1" fmla="val 385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9350719" y="1655840"/>
            <a:ext cx="535663" cy="3232087"/>
          </a:xfrm>
          <a:prstGeom prst="frame">
            <a:avLst>
              <a:gd name="adj1" fmla="val 385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9893926" y="1671465"/>
            <a:ext cx="535663" cy="3232087"/>
          </a:xfrm>
          <a:prstGeom prst="frame">
            <a:avLst>
              <a:gd name="adj1" fmla="val 385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0429589" y="1655840"/>
            <a:ext cx="535663" cy="3232087"/>
          </a:xfrm>
          <a:prstGeom prst="frame">
            <a:avLst>
              <a:gd name="adj1" fmla="val 385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0933566" y="1645287"/>
            <a:ext cx="535663" cy="3232087"/>
          </a:xfrm>
          <a:prstGeom prst="frame">
            <a:avLst>
              <a:gd name="adj1" fmla="val 385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1485812" y="1664336"/>
            <a:ext cx="535663" cy="3232087"/>
          </a:xfrm>
          <a:prstGeom prst="frame">
            <a:avLst>
              <a:gd name="adj1" fmla="val 385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521796" y="3046650"/>
            <a:ext cx="543207" cy="2362954"/>
          </a:xfrm>
          <a:prstGeom prst="frame">
            <a:avLst>
              <a:gd name="adj1" fmla="val 385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4027276" y="3035151"/>
            <a:ext cx="543207" cy="2362954"/>
          </a:xfrm>
          <a:prstGeom prst="frame">
            <a:avLst>
              <a:gd name="adj1" fmla="val 385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4543324" y="3057626"/>
            <a:ext cx="543207" cy="2362954"/>
          </a:xfrm>
          <a:prstGeom prst="frame">
            <a:avLst>
              <a:gd name="adj1" fmla="val 385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5077483" y="3023737"/>
            <a:ext cx="543207" cy="2362954"/>
          </a:xfrm>
          <a:prstGeom prst="frame">
            <a:avLst>
              <a:gd name="adj1" fmla="val 385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676275"/>
            <a:ext cx="866775" cy="366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521796" y="950552"/>
            <a:ext cx="4098204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486775" y="989529"/>
            <a:ext cx="3104679" cy="681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ame 28"/>
          <p:cNvSpPr/>
          <p:nvPr/>
        </p:nvSpPr>
        <p:spPr>
          <a:xfrm>
            <a:off x="2435382" y="1655841"/>
            <a:ext cx="9586093" cy="574932"/>
          </a:xfrm>
          <a:prstGeom prst="frame">
            <a:avLst>
              <a:gd name="adj1" fmla="val 482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2435382" y="2217816"/>
            <a:ext cx="9586093" cy="574932"/>
          </a:xfrm>
          <a:prstGeom prst="frame">
            <a:avLst>
              <a:gd name="adj1" fmla="val 482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ame 32"/>
          <p:cNvSpPr/>
          <p:nvPr/>
        </p:nvSpPr>
        <p:spPr>
          <a:xfrm>
            <a:off x="2454432" y="2732166"/>
            <a:ext cx="9586093" cy="574932"/>
          </a:xfrm>
          <a:prstGeom prst="frame">
            <a:avLst>
              <a:gd name="adj1" fmla="val 482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ame 33"/>
          <p:cNvSpPr/>
          <p:nvPr/>
        </p:nvSpPr>
        <p:spPr>
          <a:xfrm>
            <a:off x="2454432" y="3227466"/>
            <a:ext cx="9586093" cy="574932"/>
          </a:xfrm>
          <a:prstGeom prst="frame">
            <a:avLst>
              <a:gd name="adj1" fmla="val 482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2454432" y="4827666"/>
            <a:ext cx="9586093" cy="574932"/>
          </a:xfrm>
          <a:prstGeom prst="frame">
            <a:avLst>
              <a:gd name="adj1" fmla="val 482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6705" y="3019632"/>
            <a:ext cx="109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162050" y="1943307"/>
            <a:ext cx="933450" cy="1260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162138" y="3204298"/>
            <a:ext cx="951372" cy="1910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65" y="2344064"/>
            <a:ext cx="5334000" cy="304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9" grpId="0" animBg="1"/>
      <p:bldP spid="29" grpId="1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 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8887"/>
            <a:ext cx="6418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ĐTHN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7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486502"/>
            <a:ext cx="4219574" cy="44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9324975" y="3438524"/>
            <a:ext cx="2362200" cy="590550"/>
          </a:xfrm>
          <a:prstGeom prst="wedgeRoundRectCallout">
            <a:avLst>
              <a:gd name="adj1" fmla="val -84149"/>
              <a:gd name="adj2" fmla="val 1060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NGUYÊN TỐ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9153525" y="2200274"/>
            <a:ext cx="2362200" cy="590550"/>
          </a:xfrm>
          <a:prstGeom prst="wedgeRoundRectCallout">
            <a:avLst>
              <a:gd name="adj1" fmla="val -84149"/>
              <a:gd name="adj2" fmla="val 1060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9324975" y="5828767"/>
            <a:ext cx="2628899" cy="657224"/>
          </a:xfrm>
          <a:prstGeom prst="wedgeRoundRectCallout">
            <a:avLst>
              <a:gd name="adj1" fmla="val -111650"/>
              <a:gd name="adj2" fmla="val -146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KHỐI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153524" y="709878"/>
            <a:ext cx="2800349" cy="590550"/>
          </a:xfrm>
          <a:prstGeom prst="wedgeRoundRectCallout">
            <a:avLst>
              <a:gd name="adj1" fmla="val -122455"/>
              <a:gd name="adj2" fmla="val 1624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 HIỆU NGYÊN TỬ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8887"/>
            <a:ext cx="6418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ĐTHN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7598" y="1346144"/>
          <a:ext cx="10112376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396"/>
                <a:gridCol w="921281"/>
                <a:gridCol w="1981200"/>
                <a:gridCol w="2153707"/>
                <a:gridCol w="1685396"/>
                <a:gridCol w="1685396"/>
              </a:tblGrid>
              <a:tr h="542925">
                <a:tc>
                  <a:txBody>
                    <a:bodyPr/>
                    <a:lstStyle/>
                    <a:p>
                      <a:r>
                        <a:rPr lang="en-US" b="1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="1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strike="no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b="1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strike="no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b="1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ngyên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n-US" b="1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 (Na)</a:t>
                      </a:r>
                      <a:endParaRPr lang="en-US" b="1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11+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n-US" b="1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Magie</a:t>
                      </a:r>
                      <a:r>
                        <a:rPr lang="en-US" b="1" strike="noStrike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(Mg)</a:t>
                      </a:r>
                      <a:endParaRPr lang="en-US" b="1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12+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n-US" b="1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Liti</a:t>
                      </a:r>
                      <a:r>
                        <a:rPr lang="en-US" b="1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(Li)</a:t>
                      </a:r>
                      <a:endParaRPr lang="en-US" b="1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3+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7679" y="3625334"/>
            <a:ext cx="9912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STT =&gt;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98545" y="4472516"/>
          <a:ext cx="1015047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747"/>
                <a:gridCol w="1025481"/>
                <a:gridCol w="1977624"/>
                <a:gridCol w="2334561"/>
                <a:gridCol w="1429319"/>
                <a:gridCol w="1691747"/>
              </a:tblGrid>
              <a:tr h="480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="1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strike="no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b="1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strike="no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b="1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ngyên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19+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08070" y="4507233"/>
          <a:ext cx="1015047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747"/>
                <a:gridCol w="1025481"/>
                <a:gridCol w="1977624"/>
                <a:gridCol w="2334561"/>
                <a:gridCol w="1429319"/>
                <a:gridCol w="1691747"/>
              </a:tblGrid>
              <a:tr h="480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="1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strike="no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b="1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strike="no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b="1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ngyên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20+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19+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38+ 39: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8887"/>
            <a:ext cx="6418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210"/>
          <p:cNvGraphicFramePr/>
          <p:nvPr/>
        </p:nvGraphicFramePr>
        <p:xfrm>
          <a:off x="1714500" y="2219325"/>
          <a:ext cx="9315450" cy="3306128"/>
        </p:xfrm>
        <a:graphic>
          <a:graphicData uri="http://schemas.openxmlformats.org/drawingml/2006/table">
            <a:tbl>
              <a:tblPr/>
              <a:tblGrid>
                <a:gridCol w="1847029"/>
                <a:gridCol w="4363271"/>
                <a:gridCol w="3105150"/>
              </a:tblGrid>
              <a:tr h="13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Hidro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8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169"/>
          <p:cNvGrpSpPr/>
          <p:nvPr/>
        </p:nvGrpSpPr>
        <p:grpSpPr bwMode="auto">
          <a:xfrm>
            <a:off x="5080000" y="3771901"/>
            <a:ext cx="803056" cy="796925"/>
            <a:chOff x="2156" y="2758"/>
            <a:chExt cx="480" cy="502"/>
          </a:xfrm>
        </p:grpSpPr>
        <p:sp>
          <p:nvSpPr>
            <p:cNvPr id="6" name="Oval 157"/>
            <p:cNvSpPr>
              <a:spLocks noChangeArrowheads="1"/>
            </p:cNvSpPr>
            <p:nvPr/>
          </p:nvSpPr>
          <p:spPr bwMode="auto">
            <a:xfrm>
              <a:off x="2156" y="2780"/>
              <a:ext cx="480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58"/>
            <p:cNvSpPr>
              <a:spLocks noChangeArrowheads="1"/>
            </p:cNvSpPr>
            <p:nvPr/>
          </p:nvSpPr>
          <p:spPr bwMode="auto">
            <a:xfrm>
              <a:off x="2252" y="2880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1+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159"/>
            <p:cNvSpPr>
              <a:spLocks noChangeArrowheads="1"/>
            </p:cNvSpPr>
            <p:nvPr/>
          </p:nvSpPr>
          <p:spPr bwMode="auto">
            <a:xfrm>
              <a:off x="2374" y="275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70"/>
          <p:cNvGrpSpPr/>
          <p:nvPr/>
        </p:nvGrpSpPr>
        <p:grpSpPr bwMode="auto">
          <a:xfrm>
            <a:off x="9142365" y="3806826"/>
            <a:ext cx="803056" cy="828675"/>
            <a:chOff x="4460" y="2758"/>
            <a:chExt cx="480" cy="522"/>
          </a:xfrm>
        </p:grpSpPr>
        <p:sp>
          <p:nvSpPr>
            <p:cNvPr id="10" name="Oval 164"/>
            <p:cNvSpPr>
              <a:spLocks noChangeArrowheads="1"/>
            </p:cNvSpPr>
            <p:nvPr/>
          </p:nvSpPr>
          <p:spPr bwMode="auto">
            <a:xfrm>
              <a:off x="4460" y="2780"/>
              <a:ext cx="480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65"/>
            <p:cNvSpPr>
              <a:spLocks noChangeArrowheads="1"/>
            </p:cNvSpPr>
            <p:nvPr/>
          </p:nvSpPr>
          <p:spPr bwMode="auto">
            <a:xfrm>
              <a:off x="4556" y="2880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2+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66"/>
            <p:cNvSpPr>
              <a:spLocks noChangeArrowheads="1"/>
            </p:cNvSpPr>
            <p:nvPr/>
          </p:nvSpPr>
          <p:spPr bwMode="auto">
            <a:xfrm>
              <a:off x="4678" y="275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68"/>
            <p:cNvSpPr>
              <a:spLocks noChangeArrowheads="1"/>
            </p:cNvSpPr>
            <p:nvPr/>
          </p:nvSpPr>
          <p:spPr bwMode="auto">
            <a:xfrm>
              <a:off x="4684" y="323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2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 + 39: SƠ LƯỢC VỀ BẢNG HỆ THỐNG TUẦN HOÀN CÁC NGUYÊN TỐ HÓA 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8887"/>
            <a:ext cx="6418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HTTH: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451"/>
          <p:cNvGraphicFramePr/>
          <p:nvPr/>
        </p:nvGraphicFramePr>
        <p:xfrm>
          <a:off x="2039554" y="1166018"/>
          <a:ext cx="9438069" cy="3053557"/>
        </p:xfrm>
        <a:graphic>
          <a:graphicData uri="http://schemas.openxmlformats.org/drawingml/2006/table">
            <a:tbl>
              <a:tblPr/>
              <a:tblGrid>
                <a:gridCol w="1089009"/>
                <a:gridCol w="927674"/>
                <a:gridCol w="1129342"/>
                <a:gridCol w="1048674"/>
                <a:gridCol w="1048674"/>
                <a:gridCol w="1048674"/>
                <a:gridCol w="1048674"/>
                <a:gridCol w="1048674"/>
                <a:gridCol w="1048674"/>
              </a:tblGrid>
              <a:tr h="1277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Cacbon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Nitơ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55" marB="407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0755" marB="40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" name="Group 432"/>
          <p:cNvGrpSpPr/>
          <p:nvPr/>
        </p:nvGrpSpPr>
        <p:grpSpPr bwMode="auto">
          <a:xfrm>
            <a:off x="3153979" y="2680493"/>
            <a:ext cx="838200" cy="838200"/>
            <a:chOff x="732" y="3144"/>
            <a:chExt cx="528" cy="528"/>
          </a:xfrm>
        </p:grpSpPr>
        <p:sp>
          <p:nvSpPr>
            <p:cNvPr id="16" name="Oval 184"/>
            <p:cNvSpPr>
              <a:spLocks noChangeArrowheads="1"/>
            </p:cNvSpPr>
            <p:nvPr/>
          </p:nvSpPr>
          <p:spPr bwMode="auto">
            <a:xfrm>
              <a:off x="852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85"/>
            <p:cNvSpPr>
              <a:spLocks noChangeArrowheads="1"/>
            </p:cNvSpPr>
            <p:nvPr/>
          </p:nvSpPr>
          <p:spPr bwMode="auto">
            <a:xfrm>
              <a:off x="828" y="350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86"/>
            <p:cNvSpPr>
              <a:spLocks noChangeArrowheads="1"/>
            </p:cNvSpPr>
            <p:nvPr/>
          </p:nvSpPr>
          <p:spPr bwMode="auto">
            <a:xfrm>
              <a:off x="1212" y="349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7"/>
            <p:cNvSpPr>
              <a:spLocks noChangeArrowheads="1"/>
            </p:cNvSpPr>
            <p:nvPr/>
          </p:nvSpPr>
          <p:spPr bwMode="auto">
            <a:xfrm>
              <a:off x="996" y="319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45"/>
            <p:cNvSpPr>
              <a:spLocks noChangeArrowheads="1"/>
            </p:cNvSpPr>
            <p:nvPr/>
          </p:nvSpPr>
          <p:spPr bwMode="auto">
            <a:xfrm>
              <a:off x="804" y="321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46"/>
            <p:cNvSpPr>
              <a:spLocks noChangeArrowheads="1"/>
            </p:cNvSpPr>
            <p:nvPr/>
          </p:nvSpPr>
          <p:spPr bwMode="auto">
            <a:xfrm>
              <a:off x="732" y="3144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433"/>
          <p:cNvGrpSpPr/>
          <p:nvPr/>
        </p:nvGrpSpPr>
        <p:grpSpPr bwMode="auto">
          <a:xfrm>
            <a:off x="4230304" y="2642393"/>
            <a:ext cx="838200" cy="876300"/>
            <a:chOff x="1344" y="3132"/>
            <a:chExt cx="528" cy="552"/>
          </a:xfrm>
        </p:grpSpPr>
        <p:sp>
          <p:nvSpPr>
            <p:cNvPr id="23" name="Oval 251"/>
            <p:cNvSpPr>
              <a:spLocks noChangeArrowheads="1"/>
            </p:cNvSpPr>
            <p:nvPr/>
          </p:nvSpPr>
          <p:spPr bwMode="auto">
            <a:xfrm>
              <a:off x="1464" y="3252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4+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52"/>
            <p:cNvSpPr>
              <a:spLocks noChangeArrowheads="1"/>
            </p:cNvSpPr>
            <p:nvPr/>
          </p:nvSpPr>
          <p:spPr bwMode="auto">
            <a:xfrm>
              <a:off x="1416" y="320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53"/>
            <p:cNvSpPr>
              <a:spLocks noChangeArrowheads="1"/>
            </p:cNvSpPr>
            <p:nvPr/>
          </p:nvSpPr>
          <p:spPr bwMode="auto">
            <a:xfrm>
              <a:off x="1344" y="3132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80"/>
            <p:cNvSpPr>
              <a:spLocks noChangeArrowheads="1"/>
            </p:cNvSpPr>
            <p:nvPr/>
          </p:nvSpPr>
          <p:spPr bwMode="auto">
            <a:xfrm>
              <a:off x="1452" y="324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81"/>
            <p:cNvSpPr>
              <a:spLocks noChangeArrowheads="1"/>
            </p:cNvSpPr>
            <p:nvPr/>
          </p:nvSpPr>
          <p:spPr bwMode="auto">
            <a:xfrm>
              <a:off x="1716" y="350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82"/>
            <p:cNvSpPr>
              <a:spLocks noChangeArrowheads="1"/>
            </p:cNvSpPr>
            <p:nvPr/>
          </p:nvSpPr>
          <p:spPr bwMode="auto">
            <a:xfrm>
              <a:off x="1548" y="363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3"/>
            <p:cNvSpPr>
              <a:spLocks noChangeArrowheads="1"/>
            </p:cNvSpPr>
            <p:nvPr/>
          </p:nvSpPr>
          <p:spPr bwMode="auto">
            <a:xfrm>
              <a:off x="1680" y="313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434"/>
          <p:cNvGrpSpPr/>
          <p:nvPr/>
        </p:nvGrpSpPr>
        <p:grpSpPr bwMode="auto">
          <a:xfrm>
            <a:off x="5278054" y="2642393"/>
            <a:ext cx="876300" cy="847725"/>
            <a:chOff x="1956" y="3132"/>
            <a:chExt cx="552" cy="534"/>
          </a:xfrm>
        </p:grpSpPr>
        <p:sp>
          <p:nvSpPr>
            <p:cNvPr id="31" name="Oval 254"/>
            <p:cNvSpPr>
              <a:spLocks noChangeArrowheads="1"/>
            </p:cNvSpPr>
            <p:nvPr/>
          </p:nvSpPr>
          <p:spPr bwMode="auto">
            <a:xfrm>
              <a:off x="2100" y="3252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5+</a:t>
              </a:r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255"/>
            <p:cNvSpPr>
              <a:spLocks noChangeArrowheads="1"/>
            </p:cNvSpPr>
            <p:nvPr/>
          </p:nvSpPr>
          <p:spPr bwMode="auto">
            <a:xfrm>
              <a:off x="2052" y="320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256"/>
            <p:cNvSpPr>
              <a:spLocks noChangeArrowheads="1"/>
            </p:cNvSpPr>
            <p:nvPr/>
          </p:nvSpPr>
          <p:spPr bwMode="auto">
            <a:xfrm>
              <a:off x="1980" y="3132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287"/>
            <p:cNvSpPr>
              <a:spLocks noChangeArrowheads="1"/>
            </p:cNvSpPr>
            <p:nvPr/>
          </p:nvSpPr>
          <p:spPr bwMode="auto">
            <a:xfrm>
              <a:off x="2358" y="349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288"/>
            <p:cNvSpPr>
              <a:spLocks noChangeArrowheads="1"/>
            </p:cNvSpPr>
            <p:nvPr/>
          </p:nvSpPr>
          <p:spPr bwMode="auto">
            <a:xfrm>
              <a:off x="2112" y="32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32"/>
            <p:cNvSpPr>
              <a:spLocks noChangeArrowheads="1"/>
            </p:cNvSpPr>
            <p:nvPr/>
          </p:nvSpPr>
          <p:spPr bwMode="auto">
            <a:xfrm>
              <a:off x="2304" y="361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33"/>
            <p:cNvSpPr>
              <a:spLocks noChangeArrowheads="1"/>
            </p:cNvSpPr>
            <p:nvPr/>
          </p:nvSpPr>
          <p:spPr bwMode="auto">
            <a:xfrm>
              <a:off x="1956" y="340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4"/>
            <p:cNvSpPr>
              <a:spLocks noChangeArrowheads="1"/>
            </p:cNvSpPr>
            <p:nvPr/>
          </p:nvSpPr>
          <p:spPr bwMode="auto">
            <a:xfrm>
              <a:off x="2346" y="313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435"/>
          <p:cNvGrpSpPr/>
          <p:nvPr/>
        </p:nvGrpSpPr>
        <p:grpSpPr bwMode="auto">
          <a:xfrm>
            <a:off x="6271829" y="2607468"/>
            <a:ext cx="882650" cy="863600"/>
            <a:chOff x="2576" y="3116"/>
            <a:chExt cx="556" cy="544"/>
          </a:xfrm>
        </p:grpSpPr>
        <p:sp>
          <p:nvSpPr>
            <p:cNvPr id="40" name="Oval 257"/>
            <p:cNvSpPr>
              <a:spLocks noChangeArrowheads="1"/>
            </p:cNvSpPr>
            <p:nvPr/>
          </p:nvSpPr>
          <p:spPr bwMode="auto">
            <a:xfrm>
              <a:off x="2712" y="3252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6+</a:t>
              </a:r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258"/>
            <p:cNvSpPr>
              <a:spLocks noChangeArrowheads="1"/>
            </p:cNvSpPr>
            <p:nvPr/>
          </p:nvSpPr>
          <p:spPr bwMode="auto">
            <a:xfrm>
              <a:off x="2664" y="320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259"/>
            <p:cNvSpPr>
              <a:spLocks noChangeArrowheads="1"/>
            </p:cNvSpPr>
            <p:nvPr/>
          </p:nvSpPr>
          <p:spPr bwMode="auto">
            <a:xfrm>
              <a:off x="2592" y="3132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335"/>
            <p:cNvSpPr>
              <a:spLocks noChangeArrowheads="1"/>
            </p:cNvSpPr>
            <p:nvPr/>
          </p:nvSpPr>
          <p:spPr bwMode="auto">
            <a:xfrm>
              <a:off x="2976" y="349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6"/>
            <p:cNvSpPr>
              <a:spLocks noChangeArrowheads="1"/>
            </p:cNvSpPr>
            <p:nvPr/>
          </p:nvSpPr>
          <p:spPr bwMode="auto">
            <a:xfrm>
              <a:off x="2736" y="320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337"/>
            <p:cNvSpPr>
              <a:spLocks noChangeArrowheads="1"/>
            </p:cNvSpPr>
            <p:nvPr/>
          </p:nvSpPr>
          <p:spPr bwMode="auto">
            <a:xfrm>
              <a:off x="2928" y="36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338"/>
            <p:cNvSpPr>
              <a:spLocks noChangeArrowheads="1"/>
            </p:cNvSpPr>
            <p:nvPr/>
          </p:nvSpPr>
          <p:spPr bwMode="auto">
            <a:xfrm>
              <a:off x="2576" y="33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339"/>
            <p:cNvSpPr>
              <a:spLocks noChangeArrowheads="1"/>
            </p:cNvSpPr>
            <p:nvPr/>
          </p:nvSpPr>
          <p:spPr bwMode="auto">
            <a:xfrm>
              <a:off x="2880" y="31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340"/>
            <p:cNvSpPr>
              <a:spLocks noChangeArrowheads="1"/>
            </p:cNvSpPr>
            <p:nvPr/>
          </p:nvSpPr>
          <p:spPr bwMode="auto">
            <a:xfrm>
              <a:off x="3084" y="328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36"/>
          <p:cNvGrpSpPr/>
          <p:nvPr/>
        </p:nvGrpSpPr>
        <p:grpSpPr bwMode="auto">
          <a:xfrm>
            <a:off x="7392604" y="2599530"/>
            <a:ext cx="847725" cy="866775"/>
            <a:chOff x="3222" y="3120"/>
            <a:chExt cx="534" cy="546"/>
          </a:xfrm>
        </p:grpSpPr>
        <p:sp>
          <p:nvSpPr>
            <p:cNvPr id="50" name="Oval 260"/>
            <p:cNvSpPr>
              <a:spLocks noChangeArrowheads="1"/>
            </p:cNvSpPr>
            <p:nvPr/>
          </p:nvSpPr>
          <p:spPr bwMode="auto">
            <a:xfrm>
              <a:off x="3342" y="3252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7+</a:t>
              </a:r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261"/>
            <p:cNvSpPr>
              <a:spLocks noChangeArrowheads="1"/>
            </p:cNvSpPr>
            <p:nvPr/>
          </p:nvSpPr>
          <p:spPr bwMode="auto">
            <a:xfrm>
              <a:off x="3294" y="320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262"/>
            <p:cNvSpPr>
              <a:spLocks noChangeArrowheads="1"/>
            </p:cNvSpPr>
            <p:nvPr/>
          </p:nvSpPr>
          <p:spPr bwMode="auto">
            <a:xfrm>
              <a:off x="3222" y="3132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348"/>
            <p:cNvSpPr>
              <a:spLocks noChangeArrowheads="1"/>
            </p:cNvSpPr>
            <p:nvPr/>
          </p:nvSpPr>
          <p:spPr bwMode="auto">
            <a:xfrm>
              <a:off x="3606" y="349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349"/>
            <p:cNvSpPr>
              <a:spLocks noChangeArrowheads="1"/>
            </p:cNvSpPr>
            <p:nvPr/>
          </p:nvSpPr>
          <p:spPr bwMode="auto">
            <a:xfrm>
              <a:off x="3336" y="322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350"/>
            <p:cNvSpPr>
              <a:spLocks noChangeArrowheads="1"/>
            </p:cNvSpPr>
            <p:nvPr/>
          </p:nvSpPr>
          <p:spPr bwMode="auto">
            <a:xfrm>
              <a:off x="3546" y="361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351"/>
            <p:cNvSpPr>
              <a:spLocks noChangeArrowheads="1"/>
            </p:cNvSpPr>
            <p:nvPr/>
          </p:nvSpPr>
          <p:spPr bwMode="auto">
            <a:xfrm>
              <a:off x="3228" y="349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Oval 352"/>
            <p:cNvSpPr>
              <a:spLocks noChangeArrowheads="1"/>
            </p:cNvSpPr>
            <p:nvPr/>
          </p:nvSpPr>
          <p:spPr bwMode="auto">
            <a:xfrm>
              <a:off x="3264" y="319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353"/>
            <p:cNvSpPr>
              <a:spLocks noChangeArrowheads="1"/>
            </p:cNvSpPr>
            <p:nvPr/>
          </p:nvSpPr>
          <p:spPr bwMode="auto">
            <a:xfrm>
              <a:off x="3708" y="327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354"/>
            <p:cNvSpPr>
              <a:spLocks noChangeArrowheads="1"/>
            </p:cNvSpPr>
            <p:nvPr/>
          </p:nvSpPr>
          <p:spPr bwMode="auto">
            <a:xfrm>
              <a:off x="3552" y="312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437"/>
          <p:cNvGrpSpPr/>
          <p:nvPr/>
        </p:nvGrpSpPr>
        <p:grpSpPr bwMode="auto">
          <a:xfrm>
            <a:off x="8401652" y="2670968"/>
            <a:ext cx="869950" cy="847725"/>
            <a:chOff x="3858" y="3132"/>
            <a:chExt cx="548" cy="534"/>
          </a:xfrm>
        </p:grpSpPr>
        <p:sp>
          <p:nvSpPr>
            <p:cNvPr id="61" name="Oval 263"/>
            <p:cNvSpPr>
              <a:spLocks noChangeArrowheads="1"/>
            </p:cNvSpPr>
            <p:nvPr/>
          </p:nvSpPr>
          <p:spPr bwMode="auto">
            <a:xfrm>
              <a:off x="3978" y="3252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8+</a:t>
              </a:r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264"/>
            <p:cNvSpPr>
              <a:spLocks noChangeArrowheads="1"/>
            </p:cNvSpPr>
            <p:nvPr/>
          </p:nvSpPr>
          <p:spPr bwMode="auto">
            <a:xfrm>
              <a:off x="3930" y="320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265"/>
            <p:cNvSpPr>
              <a:spLocks noChangeArrowheads="1"/>
            </p:cNvSpPr>
            <p:nvPr/>
          </p:nvSpPr>
          <p:spPr bwMode="auto">
            <a:xfrm>
              <a:off x="3858" y="3132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355"/>
            <p:cNvSpPr>
              <a:spLocks noChangeArrowheads="1"/>
            </p:cNvSpPr>
            <p:nvPr/>
          </p:nvSpPr>
          <p:spPr bwMode="auto">
            <a:xfrm>
              <a:off x="4236" y="350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356"/>
            <p:cNvSpPr>
              <a:spLocks noChangeArrowheads="1"/>
            </p:cNvSpPr>
            <p:nvPr/>
          </p:nvSpPr>
          <p:spPr bwMode="auto">
            <a:xfrm>
              <a:off x="3966" y="324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357"/>
            <p:cNvSpPr>
              <a:spLocks noChangeArrowheads="1"/>
            </p:cNvSpPr>
            <p:nvPr/>
          </p:nvSpPr>
          <p:spPr bwMode="auto">
            <a:xfrm>
              <a:off x="4230" y="359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val 358"/>
            <p:cNvSpPr>
              <a:spLocks noChangeArrowheads="1"/>
            </p:cNvSpPr>
            <p:nvPr/>
          </p:nvSpPr>
          <p:spPr bwMode="auto">
            <a:xfrm>
              <a:off x="3870" y="351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Oval 359"/>
            <p:cNvSpPr>
              <a:spLocks noChangeArrowheads="1"/>
            </p:cNvSpPr>
            <p:nvPr/>
          </p:nvSpPr>
          <p:spPr bwMode="auto">
            <a:xfrm>
              <a:off x="3894" y="320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Oval 360"/>
            <p:cNvSpPr>
              <a:spLocks noChangeArrowheads="1"/>
            </p:cNvSpPr>
            <p:nvPr/>
          </p:nvSpPr>
          <p:spPr bwMode="auto">
            <a:xfrm>
              <a:off x="4358" y="334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361"/>
            <p:cNvSpPr>
              <a:spLocks noChangeArrowheads="1"/>
            </p:cNvSpPr>
            <p:nvPr/>
          </p:nvSpPr>
          <p:spPr bwMode="auto">
            <a:xfrm>
              <a:off x="4212" y="313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362"/>
            <p:cNvSpPr>
              <a:spLocks noChangeArrowheads="1"/>
            </p:cNvSpPr>
            <p:nvPr/>
          </p:nvSpPr>
          <p:spPr bwMode="auto">
            <a:xfrm>
              <a:off x="4014" y="361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438"/>
          <p:cNvGrpSpPr/>
          <p:nvPr/>
        </p:nvGrpSpPr>
        <p:grpSpPr bwMode="auto">
          <a:xfrm>
            <a:off x="9437906" y="2642393"/>
            <a:ext cx="895350" cy="838200"/>
            <a:chOff x="4458" y="3132"/>
            <a:chExt cx="564" cy="528"/>
          </a:xfrm>
        </p:grpSpPr>
        <p:sp>
          <p:nvSpPr>
            <p:cNvPr id="73" name="Oval 266"/>
            <p:cNvSpPr>
              <a:spLocks noChangeArrowheads="1"/>
            </p:cNvSpPr>
            <p:nvPr/>
          </p:nvSpPr>
          <p:spPr bwMode="auto">
            <a:xfrm>
              <a:off x="4596" y="3252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9+</a:t>
              </a:r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Oval 267"/>
            <p:cNvSpPr>
              <a:spLocks noChangeArrowheads="1"/>
            </p:cNvSpPr>
            <p:nvPr/>
          </p:nvSpPr>
          <p:spPr bwMode="auto">
            <a:xfrm>
              <a:off x="4548" y="320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val 268"/>
            <p:cNvSpPr>
              <a:spLocks noChangeArrowheads="1"/>
            </p:cNvSpPr>
            <p:nvPr/>
          </p:nvSpPr>
          <p:spPr bwMode="auto">
            <a:xfrm>
              <a:off x="4476" y="3132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Oval 413"/>
            <p:cNvSpPr>
              <a:spLocks noChangeArrowheads="1"/>
            </p:cNvSpPr>
            <p:nvPr/>
          </p:nvSpPr>
          <p:spPr bwMode="auto">
            <a:xfrm>
              <a:off x="4848" y="350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Oval 414"/>
            <p:cNvSpPr>
              <a:spLocks noChangeArrowheads="1"/>
            </p:cNvSpPr>
            <p:nvPr/>
          </p:nvSpPr>
          <p:spPr bwMode="auto">
            <a:xfrm>
              <a:off x="4578" y="323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val 415"/>
            <p:cNvSpPr>
              <a:spLocks noChangeArrowheads="1"/>
            </p:cNvSpPr>
            <p:nvPr/>
          </p:nvSpPr>
          <p:spPr bwMode="auto">
            <a:xfrm>
              <a:off x="4854" y="359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val 416"/>
            <p:cNvSpPr>
              <a:spLocks noChangeArrowheads="1"/>
            </p:cNvSpPr>
            <p:nvPr/>
          </p:nvSpPr>
          <p:spPr bwMode="auto">
            <a:xfrm>
              <a:off x="4488" y="350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Oval 417"/>
            <p:cNvSpPr>
              <a:spLocks noChangeArrowheads="1"/>
            </p:cNvSpPr>
            <p:nvPr/>
          </p:nvSpPr>
          <p:spPr bwMode="auto">
            <a:xfrm>
              <a:off x="4458" y="33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Oval 418"/>
            <p:cNvSpPr>
              <a:spLocks noChangeArrowheads="1"/>
            </p:cNvSpPr>
            <p:nvPr/>
          </p:nvSpPr>
          <p:spPr bwMode="auto">
            <a:xfrm>
              <a:off x="4974" y="334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419"/>
            <p:cNvSpPr>
              <a:spLocks noChangeArrowheads="1"/>
            </p:cNvSpPr>
            <p:nvPr/>
          </p:nvSpPr>
          <p:spPr bwMode="auto">
            <a:xfrm>
              <a:off x="4824" y="313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Oval 420"/>
            <p:cNvSpPr>
              <a:spLocks noChangeArrowheads="1"/>
            </p:cNvSpPr>
            <p:nvPr/>
          </p:nvSpPr>
          <p:spPr bwMode="auto">
            <a:xfrm>
              <a:off x="4626" y="36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Oval 421"/>
            <p:cNvSpPr>
              <a:spLocks noChangeArrowheads="1"/>
            </p:cNvSpPr>
            <p:nvPr/>
          </p:nvSpPr>
          <p:spPr bwMode="auto">
            <a:xfrm>
              <a:off x="4602" y="313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 439"/>
          <p:cNvGrpSpPr/>
          <p:nvPr/>
        </p:nvGrpSpPr>
        <p:grpSpPr bwMode="auto">
          <a:xfrm>
            <a:off x="10497754" y="2651918"/>
            <a:ext cx="904875" cy="882650"/>
            <a:chOff x="5070" y="3114"/>
            <a:chExt cx="570" cy="556"/>
          </a:xfrm>
        </p:grpSpPr>
        <p:sp>
          <p:nvSpPr>
            <p:cNvPr id="86" name="Oval 269"/>
            <p:cNvSpPr>
              <a:spLocks noChangeArrowheads="1"/>
            </p:cNvSpPr>
            <p:nvPr/>
          </p:nvSpPr>
          <p:spPr bwMode="auto">
            <a:xfrm>
              <a:off x="5214" y="3258"/>
              <a:ext cx="288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10+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Oval 270"/>
            <p:cNvSpPr>
              <a:spLocks noChangeArrowheads="1"/>
            </p:cNvSpPr>
            <p:nvPr/>
          </p:nvSpPr>
          <p:spPr bwMode="auto">
            <a:xfrm>
              <a:off x="5166" y="3210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Oval 271"/>
            <p:cNvSpPr>
              <a:spLocks noChangeArrowheads="1"/>
            </p:cNvSpPr>
            <p:nvPr/>
          </p:nvSpPr>
          <p:spPr bwMode="auto">
            <a:xfrm>
              <a:off x="5088" y="3138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422"/>
            <p:cNvSpPr>
              <a:spLocks noChangeArrowheads="1"/>
            </p:cNvSpPr>
            <p:nvPr/>
          </p:nvSpPr>
          <p:spPr bwMode="auto">
            <a:xfrm>
              <a:off x="5460" y="3516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Oval 423"/>
            <p:cNvSpPr>
              <a:spLocks noChangeArrowheads="1"/>
            </p:cNvSpPr>
            <p:nvPr/>
          </p:nvSpPr>
          <p:spPr bwMode="auto">
            <a:xfrm>
              <a:off x="5202" y="323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Oval 424"/>
            <p:cNvSpPr>
              <a:spLocks noChangeArrowheads="1"/>
            </p:cNvSpPr>
            <p:nvPr/>
          </p:nvSpPr>
          <p:spPr bwMode="auto">
            <a:xfrm>
              <a:off x="5466" y="360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Oval 425"/>
            <p:cNvSpPr>
              <a:spLocks noChangeArrowheads="1"/>
            </p:cNvSpPr>
            <p:nvPr/>
          </p:nvSpPr>
          <p:spPr bwMode="auto">
            <a:xfrm>
              <a:off x="5100" y="350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Oval 426"/>
            <p:cNvSpPr>
              <a:spLocks noChangeArrowheads="1"/>
            </p:cNvSpPr>
            <p:nvPr/>
          </p:nvSpPr>
          <p:spPr bwMode="auto">
            <a:xfrm>
              <a:off x="5070" y="331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427"/>
            <p:cNvSpPr>
              <a:spLocks noChangeArrowheads="1"/>
            </p:cNvSpPr>
            <p:nvPr/>
          </p:nvSpPr>
          <p:spPr bwMode="auto">
            <a:xfrm>
              <a:off x="5538" y="3210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Oval 428"/>
            <p:cNvSpPr>
              <a:spLocks noChangeArrowheads="1"/>
            </p:cNvSpPr>
            <p:nvPr/>
          </p:nvSpPr>
          <p:spPr bwMode="auto">
            <a:xfrm>
              <a:off x="5346" y="3114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Oval 429"/>
            <p:cNvSpPr>
              <a:spLocks noChangeArrowheads="1"/>
            </p:cNvSpPr>
            <p:nvPr/>
          </p:nvSpPr>
          <p:spPr bwMode="auto">
            <a:xfrm>
              <a:off x="5238" y="362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Oval 430"/>
            <p:cNvSpPr>
              <a:spLocks noChangeArrowheads="1"/>
            </p:cNvSpPr>
            <p:nvPr/>
          </p:nvSpPr>
          <p:spPr bwMode="auto">
            <a:xfrm>
              <a:off x="5166" y="3162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Oval 431"/>
            <p:cNvSpPr>
              <a:spLocks noChangeArrowheads="1"/>
            </p:cNvSpPr>
            <p:nvPr/>
          </p:nvSpPr>
          <p:spPr bwMode="auto">
            <a:xfrm>
              <a:off x="5592" y="3408"/>
              <a:ext cx="48" cy="4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Text Box 441"/>
          <p:cNvSpPr txBox="1">
            <a:spLocks noChangeArrowheads="1"/>
          </p:cNvSpPr>
          <p:nvPr/>
        </p:nvSpPr>
        <p:spPr bwMode="auto">
          <a:xfrm>
            <a:off x="3424005" y="367668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442"/>
          <p:cNvSpPr txBox="1">
            <a:spLocks noChangeArrowheads="1"/>
          </p:cNvSpPr>
          <p:nvPr/>
        </p:nvSpPr>
        <p:spPr bwMode="auto">
          <a:xfrm>
            <a:off x="4599206" y="3656011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443"/>
          <p:cNvSpPr txBox="1">
            <a:spLocks noChangeArrowheads="1"/>
          </p:cNvSpPr>
          <p:nvPr/>
        </p:nvSpPr>
        <p:spPr bwMode="auto">
          <a:xfrm>
            <a:off x="5540977" y="365769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444"/>
          <p:cNvSpPr txBox="1">
            <a:spLocks noChangeArrowheads="1"/>
          </p:cNvSpPr>
          <p:nvPr/>
        </p:nvSpPr>
        <p:spPr bwMode="auto">
          <a:xfrm>
            <a:off x="6611253" y="3680678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445"/>
          <p:cNvSpPr txBox="1">
            <a:spLocks noChangeArrowheads="1"/>
          </p:cNvSpPr>
          <p:nvPr/>
        </p:nvSpPr>
        <p:spPr bwMode="auto">
          <a:xfrm>
            <a:off x="7696802" y="364728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446"/>
          <p:cNvSpPr txBox="1">
            <a:spLocks noChangeArrowheads="1"/>
          </p:cNvSpPr>
          <p:nvPr/>
        </p:nvSpPr>
        <p:spPr bwMode="auto">
          <a:xfrm>
            <a:off x="8592754" y="3655981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447"/>
          <p:cNvSpPr txBox="1">
            <a:spLocks noChangeArrowheads="1"/>
          </p:cNvSpPr>
          <p:nvPr/>
        </p:nvSpPr>
        <p:spPr bwMode="auto">
          <a:xfrm>
            <a:off x="9628406" y="367668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448"/>
          <p:cNvSpPr txBox="1">
            <a:spLocks noChangeArrowheads="1"/>
          </p:cNvSpPr>
          <p:nvPr/>
        </p:nvSpPr>
        <p:spPr bwMode="auto">
          <a:xfrm>
            <a:off x="10573954" y="3652013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75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25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99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75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  <p:bldP spid="100" grpId="0" autoUpdateAnimBg="0"/>
      <p:bldP spid="101" grpId="0" autoUpdateAnimBg="0"/>
      <p:bldP spid="102" grpId="0" autoUpdateAnimBg="0"/>
      <p:bldP spid="103" grpId="0" autoUpdateAnimBg="0"/>
      <p:bldP spid="104" grpId="0" autoUpdateAnimBg="0"/>
      <p:bldP spid="105" grpId="0" autoUpdateAnimBg="0"/>
      <p:bldP spid="10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8220</Words>
  <Application>WPS Presentation</Application>
  <PresentationFormat>Widescreen</PresentationFormat>
  <Paragraphs>1386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.VnTime</vt:lpstr>
      <vt:lpstr>Segoe Print</vt:lpstr>
      <vt:lpstr>Microsoft YaHei</vt:lpstr>
      <vt:lpstr>Arial Unicode MS</vt:lpstr>
      <vt:lpstr>Calibri Light</vt:lpstr>
      <vt:lpstr>Calibri</vt:lpstr>
      <vt:lpstr>Tahoma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AnBinh</dc:creator>
  <cp:lastModifiedBy>dell</cp:lastModifiedBy>
  <cp:revision>46</cp:revision>
  <dcterms:created xsi:type="dcterms:W3CDTF">2021-01-25T13:56:00Z</dcterms:created>
  <dcterms:modified xsi:type="dcterms:W3CDTF">2024-05-10T16:01:25Z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0E18E976ED6043469C49578F0FD53A45_12</vt:lpwstr>
  </property>
  <property fmtid="{D5CDD505-2E9C-101B-9397-08002B2CF9AE}" pid="3" name="KSOProductBuildVer">
    <vt:lpwstr>1033-12.2.0.16909</vt:lpwstr>
  </property>
</Properties>
</file>